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6" r:id="rId1"/>
  </p:sldMasterIdLst>
  <p:notesMasterIdLst>
    <p:notesMasterId r:id="rId18"/>
  </p:notesMasterIdLst>
  <p:sldIdLst>
    <p:sldId id="286" r:id="rId2"/>
    <p:sldId id="291" r:id="rId3"/>
    <p:sldId id="259" r:id="rId4"/>
    <p:sldId id="261" r:id="rId5"/>
    <p:sldId id="262" r:id="rId6"/>
    <p:sldId id="263" r:id="rId7"/>
    <p:sldId id="264" r:id="rId8"/>
    <p:sldId id="271" r:id="rId9"/>
    <p:sldId id="267" r:id="rId10"/>
    <p:sldId id="273" r:id="rId11"/>
    <p:sldId id="274" r:id="rId12"/>
    <p:sldId id="275" r:id="rId13"/>
    <p:sldId id="288" r:id="rId14"/>
    <p:sldId id="294" r:id="rId15"/>
    <p:sldId id="295" r:id="rId16"/>
    <p:sldId id="283"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2494F90-EB4F-4B41-9E40-6B455020D5BF}">
          <p14:sldIdLst>
            <p14:sldId id="286"/>
            <p14:sldId id="291"/>
            <p14:sldId id="259"/>
            <p14:sldId id="261"/>
            <p14:sldId id="262"/>
            <p14:sldId id="263"/>
            <p14:sldId id="264"/>
            <p14:sldId id="271"/>
            <p14:sldId id="267"/>
            <p14:sldId id="273"/>
            <p14:sldId id="274"/>
            <p14:sldId id="275"/>
            <p14:sldId id="288"/>
            <p14:sldId id="294"/>
            <p14:sldId id="295"/>
            <p14:sldId id="28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oni Scheihing" initials="TS" lastIdx="2" clrIdx="0">
    <p:extLst>
      <p:ext uri="{19B8F6BF-5375-455C-9EA6-DF929625EA0E}">
        <p15:presenceInfo xmlns:p15="http://schemas.microsoft.com/office/powerpoint/2012/main" userId="S::Toni.Scheihing@oag.ok.gov::d07991d9-9e10-47fe-9d1c-5297d856223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4624" autoAdjust="0"/>
  </p:normalViewPr>
  <p:slideViewPr>
    <p:cSldViewPr>
      <p:cViewPr varScale="1">
        <p:scale>
          <a:sx n="105" d="100"/>
          <a:sy n="105" d="100"/>
        </p:scale>
        <p:origin x="177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797215-426C-43E5-816A-D6FE18D327E2}" type="doc">
      <dgm:prSet loTypeId="urn:microsoft.com/office/officeart/2017/3/layout/HorizontalLabelsTimeline" loCatId="process" qsTypeId="urn:microsoft.com/office/officeart/2005/8/quickstyle/simple4" qsCatId="simple" csTypeId="urn:microsoft.com/office/officeart/2005/8/colors/accent1_2" csCatId="accent1" phldr="1"/>
      <dgm:spPr/>
      <dgm:t>
        <a:bodyPr/>
        <a:lstStyle/>
        <a:p>
          <a:endParaRPr lang="en-US"/>
        </a:p>
      </dgm:t>
    </dgm:pt>
    <dgm:pt modelId="{F6E12CD2-4218-4688-8CC5-57836676D334}">
      <dgm:prSet/>
      <dgm:spPr/>
      <dgm:t>
        <a:bodyPr/>
        <a:lstStyle/>
        <a:p>
          <a:pPr>
            <a:defRPr b="1"/>
          </a:pPr>
          <a:r>
            <a:rPr lang="en-US"/>
            <a:t>1991</a:t>
          </a:r>
        </a:p>
      </dgm:t>
    </dgm:pt>
    <dgm:pt modelId="{5477A78C-881E-4EAA-833B-F5D71A03CD3C}" type="parTrans" cxnId="{54E823A6-4D05-44FE-ACB4-40BF7BCC8C04}">
      <dgm:prSet/>
      <dgm:spPr/>
      <dgm:t>
        <a:bodyPr/>
        <a:lstStyle/>
        <a:p>
          <a:endParaRPr lang="en-US"/>
        </a:p>
      </dgm:t>
    </dgm:pt>
    <dgm:pt modelId="{B023BD66-4174-43EC-82A5-171D3574CBF1}" type="sibTrans" cxnId="{54E823A6-4D05-44FE-ACB4-40BF7BCC8C04}">
      <dgm:prSet/>
      <dgm:spPr/>
      <dgm:t>
        <a:bodyPr/>
        <a:lstStyle/>
        <a:p>
          <a:endParaRPr lang="en-US"/>
        </a:p>
      </dgm:t>
    </dgm:pt>
    <dgm:pt modelId="{9F3EAAEB-65EB-49A9-9C02-6A5BC0E8D564}">
      <dgm:prSet/>
      <dgm:spPr/>
      <dgm:t>
        <a:bodyPr/>
        <a:lstStyle/>
        <a:p>
          <a:r>
            <a:rPr lang="en-US"/>
            <a:t>Washington State</a:t>
          </a:r>
        </a:p>
      </dgm:t>
    </dgm:pt>
    <dgm:pt modelId="{D9B9D71D-FE80-4BD8-8B51-82CD087F79CD}" type="parTrans" cxnId="{2EF4384E-34C3-4216-879E-17D31D91825D}">
      <dgm:prSet/>
      <dgm:spPr/>
      <dgm:t>
        <a:bodyPr/>
        <a:lstStyle/>
        <a:p>
          <a:endParaRPr lang="en-US"/>
        </a:p>
      </dgm:t>
    </dgm:pt>
    <dgm:pt modelId="{F169D6D9-6318-45B9-AABE-D35D2DA61DD3}" type="sibTrans" cxnId="{2EF4384E-34C3-4216-879E-17D31D91825D}">
      <dgm:prSet/>
      <dgm:spPr/>
      <dgm:t>
        <a:bodyPr/>
        <a:lstStyle/>
        <a:p>
          <a:endParaRPr lang="en-US"/>
        </a:p>
      </dgm:t>
    </dgm:pt>
    <dgm:pt modelId="{A11DD870-C900-4D7B-9FF1-3DE96B6FF67C}">
      <dgm:prSet/>
      <dgm:spPr/>
      <dgm:t>
        <a:bodyPr/>
        <a:lstStyle/>
        <a:p>
          <a:pPr>
            <a:defRPr b="1"/>
          </a:pPr>
          <a:r>
            <a:rPr lang="en-US"/>
            <a:t>2002</a:t>
          </a:r>
        </a:p>
      </dgm:t>
    </dgm:pt>
    <dgm:pt modelId="{1C9A3217-9B8B-4C75-A483-BE90173FCB0C}" type="parTrans" cxnId="{464E8AA8-6ED6-4B06-864E-A36D803EA17D}">
      <dgm:prSet/>
      <dgm:spPr/>
      <dgm:t>
        <a:bodyPr/>
        <a:lstStyle/>
        <a:p>
          <a:endParaRPr lang="en-US"/>
        </a:p>
      </dgm:t>
    </dgm:pt>
    <dgm:pt modelId="{DD9B06FE-6AAB-49A5-99CB-6B40FCA4CC79}" type="sibTrans" cxnId="{464E8AA8-6ED6-4B06-864E-A36D803EA17D}">
      <dgm:prSet/>
      <dgm:spPr/>
      <dgm:t>
        <a:bodyPr/>
        <a:lstStyle/>
        <a:p>
          <a:endParaRPr lang="en-US"/>
        </a:p>
      </dgm:t>
    </dgm:pt>
    <dgm:pt modelId="{880C3555-BAF4-4A04-9FA6-DF4BCE1464C2}">
      <dgm:prSet/>
      <dgm:spPr/>
      <dgm:t>
        <a:bodyPr/>
        <a:lstStyle/>
        <a:p>
          <a:r>
            <a:rPr lang="en-US" dirty="0"/>
            <a:t>Oklahoma 13</a:t>
          </a:r>
          <a:r>
            <a:rPr lang="en-US" baseline="30000" dirty="0"/>
            <a:t>th</a:t>
          </a:r>
          <a:r>
            <a:rPr lang="en-US" dirty="0"/>
            <a:t> State to introduce ACP  into legislation</a:t>
          </a:r>
        </a:p>
      </dgm:t>
    </dgm:pt>
    <dgm:pt modelId="{8EA3A3A3-0FDC-474F-BAAF-C352AC020D1D}" type="parTrans" cxnId="{58165996-9D0E-4CDC-A320-4069333BC336}">
      <dgm:prSet/>
      <dgm:spPr/>
      <dgm:t>
        <a:bodyPr/>
        <a:lstStyle/>
        <a:p>
          <a:endParaRPr lang="en-US"/>
        </a:p>
      </dgm:t>
    </dgm:pt>
    <dgm:pt modelId="{323738FA-824F-4587-890B-D7C080C1A02F}" type="sibTrans" cxnId="{58165996-9D0E-4CDC-A320-4069333BC336}">
      <dgm:prSet/>
      <dgm:spPr/>
      <dgm:t>
        <a:bodyPr/>
        <a:lstStyle/>
        <a:p>
          <a:endParaRPr lang="en-US"/>
        </a:p>
      </dgm:t>
    </dgm:pt>
    <dgm:pt modelId="{337BFB9B-9E43-473A-8BFE-2E7AD81A7591}">
      <dgm:prSet/>
      <dgm:spPr/>
      <dgm:t>
        <a:bodyPr/>
        <a:lstStyle/>
        <a:p>
          <a:pPr>
            <a:defRPr b="1"/>
          </a:pPr>
          <a:r>
            <a:rPr lang="en-US"/>
            <a:t>2003</a:t>
          </a:r>
        </a:p>
      </dgm:t>
    </dgm:pt>
    <dgm:pt modelId="{80723991-0DA0-4F0B-AAD6-610E84F5FA62}" type="parTrans" cxnId="{A65386DA-916D-4D9F-AFA4-0ABE4DFD8F84}">
      <dgm:prSet/>
      <dgm:spPr/>
      <dgm:t>
        <a:bodyPr/>
        <a:lstStyle/>
        <a:p>
          <a:endParaRPr lang="en-US"/>
        </a:p>
      </dgm:t>
    </dgm:pt>
    <dgm:pt modelId="{794C5912-A4FF-4647-BE8B-3EBAFD042C3D}" type="sibTrans" cxnId="{A65386DA-916D-4D9F-AFA4-0ABE4DFD8F84}">
      <dgm:prSet/>
      <dgm:spPr/>
      <dgm:t>
        <a:bodyPr/>
        <a:lstStyle/>
        <a:p>
          <a:endParaRPr lang="en-US"/>
        </a:p>
      </dgm:t>
    </dgm:pt>
    <dgm:pt modelId="{3BF2ADE5-B7F4-443A-A640-86C624540560}">
      <dgm:prSet/>
      <dgm:spPr/>
      <dgm:t>
        <a:bodyPr/>
        <a:lstStyle/>
        <a:p>
          <a:r>
            <a:rPr lang="en-US"/>
            <a:t>Official in began in Oklahoma</a:t>
          </a:r>
        </a:p>
      </dgm:t>
    </dgm:pt>
    <dgm:pt modelId="{474E9D9A-5FF5-4D02-9FEB-F599E1FE37E2}" type="parTrans" cxnId="{1DC09BB7-022E-4801-BD66-E0FE9DEDC2E1}">
      <dgm:prSet/>
      <dgm:spPr/>
      <dgm:t>
        <a:bodyPr/>
        <a:lstStyle/>
        <a:p>
          <a:endParaRPr lang="en-US"/>
        </a:p>
      </dgm:t>
    </dgm:pt>
    <dgm:pt modelId="{DAF2B57D-DB48-40C4-8B1B-FAEB74CA8963}" type="sibTrans" cxnId="{1DC09BB7-022E-4801-BD66-E0FE9DEDC2E1}">
      <dgm:prSet/>
      <dgm:spPr/>
      <dgm:t>
        <a:bodyPr/>
        <a:lstStyle/>
        <a:p>
          <a:endParaRPr lang="en-US"/>
        </a:p>
      </dgm:t>
    </dgm:pt>
    <dgm:pt modelId="{6BFCA3CA-A64A-48AA-AB8C-D9FFD358E0D8}">
      <dgm:prSet/>
      <dgm:spPr/>
      <dgm:t>
        <a:bodyPr/>
        <a:lstStyle/>
        <a:p>
          <a:pPr>
            <a:defRPr b="1"/>
          </a:pPr>
          <a:r>
            <a:rPr lang="en-US"/>
            <a:t>July 2008</a:t>
          </a:r>
        </a:p>
      </dgm:t>
    </dgm:pt>
    <dgm:pt modelId="{CD93ED12-2AF8-47A3-BA9A-F17EF9D0CF4C}" type="parTrans" cxnId="{81630796-C89D-4024-825C-7990DAFBD5F5}">
      <dgm:prSet/>
      <dgm:spPr/>
      <dgm:t>
        <a:bodyPr/>
        <a:lstStyle/>
        <a:p>
          <a:endParaRPr lang="en-US"/>
        </a:p>
      </dgm:t>
    </dgm:pt>
    <dgm:pt modelId="{5B609ADD-D60B-4B33-9501-F742DA0433FC}" type="sibTrans" cxnId="{81630796-C89D-4024-825C-7990DAFBD5F5}">
      <dgm:prSet/>
      <dgm:spPr/>
      <dgm:t>
        <a:bodyPr/>
        <a:lstStyle/>
        <a:p>
          <a:endParaRPr lang="en-US"/>
        </a:p>
      </dgm:t>
    </dgm:pt>
    <dgm:pt modelId="{ACD432E1-7C8A-4E36-A957-80C6ECA80FFB}">
      <dgm:prSet/>
      <dgm:spPr/>
      <dgm:t>
        <a:bodyPr/>
        <a:lstStyle/>
        <a:p>
          <a:r>
            <a:rPr lang="en-US" dirty="0"/>
            <a:t>Transferred from Secretary of State to Office of Attorney General in July 2008</a:t>
          </a:r>
        </a:p>
      </dgm:t>
    </dgm:pt>
    <dgm:pt modelId="{C62D296F-E9BC-4FF3-A9D9-BEA841143B41}" type="parTrans" cxnId="{0A514A72-BF1B-4E64-8061-C6F600CBF581}">
      <dgm:prSet/>
      <dgm:spPr/>
      <dgm:t>
        <a:bodyPr/>
        <a:lstStyle/>
        <a:p>
          <a:endParaRPr lang="en-US"/>
        </a:p>
      </dgm:t>
    </dgm:pt>
    <dgm:pt modelId="{B88B261E-2356-4213-A035-65547ED0D719}" type="sibTrans" cxnId="{0A514A72-BF1B-4E64-8061-C6F600CBF581}">
      <dgm:prSet/>
      <dgm:spPr/>
      <dgm:t>
        <a:bodyPr/>
        <a:lstStyle/>
        <a:p>
          <a:endParaRPr lang="en-US"/>
        </a:p>
      </dgm:t>
    </dgm:pt>
    <dgm:pt modelId="{3440D552-3AEE-438E-AFB6-E15AAC03A286}">
      <dgm:prSet/>
      <dgm:spPr/>
      <dgm:t>
        <a:bodyPr/>
        <a:lstStyle/>
        <a:p>
          <a:pPr>
            <a:defRPr b="1"/>
          </a:pPr>
          <a:r>
            <a:rPr lang="en-US"/>
            <a:t>currently</a:t>
          </a:r>
        </a:p>
      </dgm:t>
    </dgm:pt>
    <dgm:pt modelId="{5E94F1E4-7C07-4523-9061-5DC6A6CF66B9}" type="parTrans" cxnId="{F44390BB-C8A9-419F-84C7-DD7C966459DF}">
      <dgm:prSet/>
      <dgm:spPr/>
      <dgm:t>
        <a:bodyPr/>
        <a:lstStyle/>
        <a:p>
          <a:endParaRPr lang="en-US"/>
        </a:p>
      </dgm:t>
    </dgm:pt>
    <dgm:pt modelId="{5826AAD7-FD08-420B-9A65-6E0BB503A401}" type="sibTrans" cxnId="{F44390BB-C8A9-419F-84C7-DD7C966459DF}">
      <dgm:prSet/>
      <dgm:spPr/>
      <dgm:t>
        <a:bodyPr/>
        <a:lstStyle/>
        <a:p>
          <a:endParaRPr lang="en-US"/>
        </a:p>
      </dgm:t>
    </dgm:pt>
    <dgm:pt modelId="{E9429AA7-A71B-4DDC-B518-B86DFD32D238}">
      <dgm:prSet/>
      <dgm:spPr/>
      <dgm:t>
        <a:bodyPr/>
        <a:lstStyle/>
        <a:p>
          <a:r>
            <a:rPr lang="en-US"/>
            <a:t>ACP Program is currently active in 42 states</a:t>
          </a:r>
        </a:p>
      </dgm:t>
    </dgm:pt>
    <dgm:pt modelId="{ECE8BB07-68B5-4F4E-B5CC-D4EB55F81B09}" type="parTrans" cxnId="{66A50A26-3F45-4AF0-B972-DB7AFCF43F1C}">
      <dgm:prSet/>
      <dgm:spPr/>
      <dgm:t>
        <a:bodyPr/>
        <a:lstStyle/>
        <a:p>
          <a:endParaRPr lang="en-US"/>
        </a:p>
      </dgm:t>
    </dgm:pt>
    <dgm:pt modelId="{5308D4A6-FCC7-4AA2-85D7-396D4090F301}" type="sibTrans" cxnId="{66A50A26-3F45-4AF0-B972-DB7AFCF43F1C}">
      <dgm:prSet/>
      <dgm:spPr/>
      <dgm:t>
        <a:bodyPr/>
        <a:lstStyle/>
        <a:p>
          <a:endParaRPr lang="en-US"/>
        </a:p>
      </dgm:t>
    </dgm:pt>
    <dgm:pt modelId="{E199A606-687A-498F-9383-B21478EEABA7}">
      <dgm:prSet/>
      <dgm:spPr/>
      <dgm:t>
        <a:bodyPr/>
        <a:lstStyle/>
        <a:p>
          <a:pPr>
            <a:defRPr b="1"/>
          </a:pPr>
          <a:r>
            <a:rPr lang="en-US" dirty="0"/>
            <a:t>Statue</a:t>
          </a:r>
        </a:p>
      </dgm:t>
    </dgm:pt>
    <dgm:pt modelId="{9CC48402-65C4-44E0-99D8-395F78B5E8D5}" type="parTrans" cxnId="{0D4EF7A6-1AD1-463D-B666-EED42AC67C6A}">
      <dgm:prSet/>
      <dgm:spPr/>
      <dgm:t>
        <a:bodyPr/>
        <a:lstStyle/>
        <a:p>
          <a:endParaRPr lang="en-US"/>
        </a:p>
      </dgm:t>
    </dgm:pt>
    <dgm:pt modelId="{0B4CFF6B-1382-4B43-BB90-6D22AD9B0252}" type="sibTrans" cxnId="{0D4EF7A6-1AD1-463D-B666-EED42AC67C6A}">
      <dgm:prSet/>
      <dgm:spPr/>
      <dgm:t>
        <a:bodyPr/>
        <a:lstStyle/>
        <a:p>
          <a:endParaRPr lang="en-US"/>
        </a:p>
      </dgm:t>
    </dgm:pt>
    <dgm:pt modelId="{47A492FE-5FD2-48B3-9643-9FBBF1BB656C}">
      <dgm:prSet/>
      <dgm:spPr/>
      <dgm:t>
        <a:bodyPr/>
        <a:lstStyle/>
        <a:p>
          <a:r>
            <a:rPr lang="en-US"/>
            <a:t>Title 22 Section 60.14 amended by HB 2638</a:t>
          </a:r>
        </a:p>
      </dgm:t>
    </dgm:pt>
    <dgm:pt modelId="{C8C85537-AC7F-445B-B3BF-C51E12635F42}" type="parTrans" cxnId="{26A7F1E1-E6D1-4768-9FAD-4A7B7C68E0BD}">
      <dgm:prSet/>
      <dgm:spPr/>
      <dgm:t>
        <a:bodyPr/>
        <a:lstStyle/>
        <a:p>
          <a:endParaRPr lang="en-US"/>
        </a:p>
      </dgm:t>
    </dgm:pt>
    <dgm:pt modelId="{BAB2244C-2ADB-4C04-B5F2-51EC05A20B34}" type="sibTrans" cxnId="{26A7F1E1-E6D1-4768-9FAD-4A7B7C68E0BD}">
      <dgm:prSet/>
      <dgm:spPr/>
      <dgm:t>
        <a:bodyPr/>
        <a:lstStyle/>
        <a:p>
          <a:endParaRPr lang="en-US"/>
        </a:p>
      </dgm:t>
    </dgm:pt>
    <dgm:pt modelId="{5C84F412-5A9D-434F-8D3A-0DC5BFAA36C3}" type="pres">
      <dgm:prSet presAssocID="{A5797215-426C-43E5-816A-D6FE18D327E2}" presName="root" presStyleCnt="0">
        <dgm:presLayoutVars>
          <dgm:chMax/>
          <dgm:chPref/>
          <dgm:animLvl val="lvl"/>
        </dgm:presLayoutVars>
      </dgm:prSet>
      <dgm:spPr/>
    </dgm:pt>
    <dgm:pt modelId="{AC85BA22-F82C-49B0-A7EF-986FEB04B736}" type="pres">
      <dgm:prSet presAssocID="{A5797215-426C-43E5-816A-D6FE18D327E2}" presName="divider" presStyleLbl="fgAcc1" presStyleIdx="0" presStyleCnt="1"/>
      <dgm:spPr/>
    </dgm:pt>
    <dgm:pt modelId="{04778C8B-AEA5-4E37-93F2-DB256E39DE0F}" type="pres">
      <dgm:prSet presAssocID="{A5797215-426C-43E5-816A-D6FE18D327E2}" presName="nodes" presStyleCnt="0">
        <dgm:presLayoutVars>
          <dgm:chMax/>
          <dgm:chPref/>
          <dgm:animLvl val="lvl"/>
        </dgm:presLayoutVars>
      </dgm:prSet>
      <dgm:spPr/>
    </dgm:pt>
    <dgm:pt modelId="{6DCD938C-3D25-4F39-88A1-55B3549302AD}" type="pres">
      <dgm:prSet presAssocID="{F6E12CD2-4218-4688-8CC5-57836676D334}" presName="composite" presStyleCnt="0"/>
      <dgm:spPr/>
    </dgm:pt>
    <dgm:pt modelId="{D96F3B03-996F-4CF3-976A-DD584E870AF2}" type="pres">
      <dgm:prSet presAssocID="{F6E12CD2-4218-4688-8CC5-57836676D334}" presName="L1TextContainer" presStyleLbl="alignNode1" presStyleIdx="0" presStyleCnt="6">
        <dgm:presLayoutVars>
          <dgm:chMax val="1"/>
          <dgm:chPref val="1"/>
          <dgm:bulletEnabled val="1"/>
        </dgm:presLayoutVars>
      </dgm:prSet>
      <dgm:spPr/>
    </dgm:pt>
    <dgm:pt modelId="{3CCABD86-C37A-4E43-8AE5-B742A209B247}" type="pres">
      <dgm:prSet presAssocID="{F6E12CD2-4218-4688-8CC5-57836676D334}" presName="L2TextContainerWrapper" presStyleCnt="0">
        <dgm:presLayoutVars>
          <dgm:bulletEnabled val="1"/>
        </dgm:presLayoutVars>
      </dgm:prSet>
      <dgm:spPr/>
    </dgm:pt>
    <dgm:pt modelId="{E9F1A9B6-8363-48A8-AA50-0F54B89853A1}" type="pres">
      <dgm:prSet presAssocID="{F6E12CD2-4218-4688-8CC5-57836676D334}" presName="L2TextContainer" presStyleLbl="bgAccFollowNode1" presStyleIdx="0" presStyleCnt="6"/>
      <dgm:spPr/>
    </dgm:pt>
    <dgm:pt modelId="{14F7BE93-D86E-4C76-82AC-9496950C897A}" type="pres">
      <dgm:prSet presAssocID="{F6E12CD2-4218-4688-8CC5-57836676D334}" presName="FlexibleEmptyPlaceHolder" presStyleCnt="0"/>
      <dgm:spPr/>
    </dgm:pt>
    <dgm:pt modelId="{855C3961-96BF-4506-A086-33524877D696}" type="pres">
      <dgm:prSet presAssocID="{F6E12CD2-4218-4688-8CC5-57836676D334}" presName="ConnectLine" presStyleLbl="sibTrans1D1" presStyleIdx="0" presStyleCnt="6"/>
      <dgm:spPr/>
    </dgm:pt>
    <dgm:pt modelId="{373DB470-65C9-4B39-B08D-11B167E5D057}" type="pres">
      <dgm:prSet presAssocID="{F6E12CD2-4218-4688-8CC5-57836676D334}" presName="ConnectorPoint" presStyleLbl="node1" presStyleIdx="0" presStyleCnt="6"/>
      <dgm:spPr>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gm:spPr>
    </dgm:pt>
    <dgm:pt modelId="{2FB7203F-F945-4721-B7C3-5259E04F2AAD}" type="pres">
      <dgm:prSet presAssocID="{F6E12CD2-4218-4688-8CC5-57836676D334}" presName="EmptyPlaceHolder" presStyleCnt="0"/>
      <dgm:spPr/>
    </dgm:pt>
    <dgm:pt modelId="{1677F90A-196C-4B9D-B83C-426B71A746B4}" type="pres">
      <dgm:prSet presAssocID="{B023BD66-4174-43EC-82A5-171D3574CBF1}" presName="spaceBetweenRectangles" presStyleCnt="0"/>
      <dgm:spPr/>
    </dgm:pt>
    <dgm:pt modelId="{CB35DCB0-4950-423A-9487-AD773EC8EF27}" type="pres">
      <dgm:prSet presAssocID="{A11DD870-C900-4D7B-9FF1-3DE96B6FF67C}" presName="composite" presStyleCnt="0"/>
      <dgm:spPr/>
    </dgm:pt>
    <dgm:pt modelId="{69D5AD3D-C8D8-497F-A067-B7CD555D29F2}" type="pres">
      <dgm:prSet presAssocID="{A11DD870-C900-4D7B-9FF1-3DE96B6FF67C}" presName="L1TextContainer" presStyleLbl="alignNode1" presStyleIdx="1" presStyleCnt="6">
        <dgm:presLayoutVars>
          <dgm:chMax val="1"/>
          <dgm:chPref val="1"/>
          <dgm:bulletEnabled val="1"/>
        </dgm:presLayoutVars>
      </dgm:prSet>
      <dgm:spPr/>
    </dgm:pt>
    <dgm:pt modelId="{CB5193E5-B9F7-4209-8F23-9EBAA9CEBDD8}" type="pres">
      <dgm:prSet presAssocID="{A11DD870-C900-4D7B-9FF1-3DE96B6FF67C}" presName="L2TextContainerWrapper" presStyleCnt="0">
        <dgm:presLayoutVars>
          <dgm:bulletEnabled val="1"/>
        </dgm:presLayoutVars>
      </dgm:prSet>
      <dgm:spPr/>
    </dgm:pt>
    <dgm:pt modelId="{5B861BCE-0D13-4F47-86CD-F7F14CBC3A2B}" type="pres">
      <dgm:prSet presAssocID="{A11DD870-C900-4D7B-9FF1-3DE96B6FF67C}" presName="L2TextContainer" presStyleLbl="bgAccFollowNode1" presStyleIdx="1" presStyleCnt="6"/>
      <dgm:spPr/>
    </dgm:pt>
    <dgm:pt modelId="{4E99ED7C-0014-4740-8DEB-79FF400166EF}" type="pres">
      <dgm:prSet presAssocID="{A11DD870-C900-4D7B-9FF1-3DE96B6FF67C}" presName="FlexibleEmptyPlaceHolder" presStyleCnt="0"/>
      <dgm:spPr/>
    </dgm:pt>
    <dgm:pt modelId="{E2808886-0176-4BBA-90B7-B1E2069C0181}" type="pres">
      <dgm:prSet presAssocID="{A11DD870-C900-4D7B-9FF1-3DE96B6FF67C}" presName="ConnectLine" presStyleLbl="sibTrans1D1" presStyleIdx="1" presStyleCnt="6"/>
      <dgm:spPr/>
    </dgm:pt>
    <dgm:pt modelId="{27B50BFD-EC82-47F2-8016-67BB169454D5}" type="pres">
      <dgm:prSet presAssocID="{A11DD870-C900-4D7B-9FF1-3DE96B6FF67C}" presName="ConnectorPoint" presStyleLbl="node1" presStyleIdx="1" presStyleCnt="6"/>
      <dgm:spPr>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gm:spPr>
    </dgm:pt>
    <dgm:pt modelId="{AEB1A41A-F05D-4CAE-BB89-60EBA07C337E}" type="pres">
      <dgm:prSet presAssocID="{A11DD870-C900-4D7B-9FF1-3DE96B6FF67C}" presName="EmptyPlaceHolder" presStyleCnt="0"/>
      <dgm:spPr/>
    </dgm:pt>
    <dgm:pt modelId="{9957E02A-7E3A-429D-ABD2-8806D3DD3822}" type="pres">
      <dgm:prSet presAssocID="{DD9B06FE-6AAB-49A5-99CB-6B40FCA4CC79}" presName="spaceBetweenRectangles" presStyleCnt="0"/>
      <dgm:spPr/>
    </dgm:pt>
    <dgm:pt modelId="{1AF54E3E-750B-4A2A-8A7B-C7BCC26994CD}" type="pres">
      <dgm:prSet presAssocID="{337BFB9B-9E43-473A-8BFE-2E7AD81A7591}" presName="composite" presStyleCnt="0"/>
      <dgm:spPr/>
    </dgm:pt>
    <dgm:pt modelId="{1B477B93-3865-48FF-92B2-03AAB738499E}" type="pres">
      <dgm:prSet presAssocID="{337BFB9B-9E43-473A-8BFE-2E7AD81A7591}" presName="L1TextContainer" presStyleLbl="alignNode1" presStyleIdx="2" presStyleCnt="6">
        <dgm:presLayoutVars>
          <dgm:chMax val="1"/>
          <dgm:chPref val="1"/>
          <dgm:bulletEnabled val="1"/>
        </dgm:presLayoutVars>
      </dgm:prSet>
      <dgm:spPr/>
    </dgm:pt>
    <dgm:pt modelId="{C2A037D9-FFC9-40ED-822D-38DB4986B9F1}" type="pres">
      <dgm:prSet presAssocID="{337BFB9B-9E43-473A-8BFE-2E7AD81A7591}" presName="L2TextContainerWrapper" presStyleCnt="0">
        <dgm:presLayoutVars>
          <dgm:bulletEnabled val="1"/>
        </dgm:presLayoutVars>
      </dgm:prSet>
      <dgm:spPr/>
    </dgm:pt>
    <dgm:pt modelId="{66A23058-042B-4C16-805D-47AACF62AE45}" type="pres">
      <dgm:prSet presAssocID="{337BFB9B-9E43-473A-8BFE-2E7AD81A7591}" presName="L2TextContainer" presStyleLbl="bgAccFollowNode1" presStyleIdx="2" presStyleCnt="6"/>
      <dgm:spPr/>
    </dgm:pt>
    <dgm:pt modelId="{84251DD7-E623-42B3-ACF4-F21A0FC5738E}" type="pres">
      <dgm:prSet presAssocID="{337BFB9B-9E43-473A-8BFE-2E7AD81A7591}" presName="FlexibleEmptyPlaceHolder" presStyleCnt="0"/>
      <dgm:spPr/>
    </dgm:pt>
    <dgm:pt modelId="{21606C9E-7698-4CCC-B182-D9D202E8F4DC}" type="pres">
      <dgm:prSet presAssocID="{337BFB9B-9E43-473A-8BFE-2E7AD81A7591}" presName="ConnectLine" presStyleLbl="sibTrans1D1" presStyleIdx="2" presStyleCnt="6"/>
      <dgm:spPr/>
    </dgm:pt>
    <dgm:pt modelId="{83D1A2D5-22C0-4B31-881C-A8FC5E73812F}" type="pres">
      <dgm:prSet presAssocID="{337BFB9B-9E43-473A-8BFE-2E7AD81A7591}" presName="ConnectorPoint" presStyleLbl="node1" presStyleIdx="2" presStyleCnt="6"/>
      <dgm:spPr>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gm:spPr>
    </dgm:pt>
    <dgm:pt modelId="{837425EF-D22E-4AE2-9FDE-D765CED3B54A}" type="pres">
      <dgm:prSet presAssocID="{337BFB9B-9E43-473A-8BFE-2E7AD81A7591}" presName="EmptyPlaceHolder" presStyleCnt="0"/>
      <dgm:spPr/>
    </dgm:pt>
    <dgm:pt modelId="{F44E94CA-0532-4301-9AB6-2852284E4AD3}" type="pres">
      <dgm:prSet presAssocID="{794C5912-A4FF-4647-BE8B-3EBAFD042C3D}" presName="spaceBetweenRectangles" presStyleCnt="0"/>
      <dgm:spPr/>
    </dgm:pt>
    <dgm:pt modelId="{DDE3A0AD-644E-467B-B449-08B18D385290}" type="pres">
      <dgm:prSet presAssocID="{6BFCA3CA-A64A-48AA-AB8C-D9FFD358E0D8}" presName="composite" presStyleCnt="0"/>
      <dgm:spPr/>
    </dgm:pt>
    <dgm:pt modelId="{69A04AA5-AC36-4E2B-B020-8C00310DFAB5}" type="pres">
      <dgm:prSet presAssocID="{6BFCA3CA-A64A-48AA-AB8C-D9FFD358E0D8}" presName="L1TextContainer" presStyleLbl="alignNode1" presStyleIdx="3" presStyleCnt="6">
        <dgm:presLayoutVars>
          <dgm:chMax val="1"/>
          <dgm:chPref val="1"/>
          <dgm:bulletEnabled val="1"/>
        </dgm:presLayoutVars>
      </dgm:prSet>
      <dgm:spPr/>
    </dgm:pt>
    <dgm:pt modelId="{BB73651B-1CB4-4615-8F6C-1D26A6C92D29}" type="pres">
      <dgm:prSet presAssocID="{6BFCA3CA-A64A-48AA-AB8C-D9FFD358E0D8}" presName="L2TextContainerWrapper" presStyleCnt="0">
        <dgm:presLayoutVars>
          <dgm:bulletEnabled val="1"/>
        </dgm:presLayoutVars>
      </dgm:prSet>
      <dgm:spPr/>
    </dgm:pt>
    <dgm:pt modelId="{F9CAB5A7-32B3-4624-A097-8192CA17C06F}" type="pres">
      <dgm:prSet presAssocID="{6BFCA3CA-A64A-48AA-AB8C-D9FFD358E0D8}" presName="L2TextContainer" presStyleLbl="bgAccFollowNode1" presStyleIdx="3" presStyleCnt="6"/>
      <dgm:spPr/>
    </dgm:pt>
    <dgm:pt modelId="{58894339-4DE9-49A2-AC2C-34BB6E906E81}" type="pres">
      <dgm:prSet presAssocID="{6BFCA3CA-A64A-48AA-AB8C-D9FFD358E0D8}" presName="FlexibleEmptyPlaceHolder" presStyleCnt="0"/>
      <dgm:spPr/>
    </dgm:pt>
    <dgm:pt modelId="{5D0AF0AF-1ED5-4A37-810A-C2F88D9F776B}" type="pres">
      <dgm:prSet presAssocID="{6BFCA3CA-A64A-48AA-AB8C-D9FFD358E0D8}" presName="ConnectLine" presStyleLbl="sibTrans1D1" presStyleIdx="3" presStyleCnt="6"/>
      <dgm:spPr/>
    </dgm:pt>
    <dgm:pt modelId="{E21DC263-A84F-4492-BFCE-4A89125D5E51}" type="pres">
      <dgm:prSet presAssocID="{6BFCA3CA-A64A-48AA-AB8C-D9FFD358E0D8}" presName="ConnectorPoint" presStyleLbl="node1" presStyleIdx="3" presStyleCnt="6"/>
      <dgm:spPr>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gm:spPr>
    </dgm:pt>
    <dgm:pt modelId="{B5C82284-4F20-4D00-8A9D-3D2E44049EC3}" type="pres">
      <dgm:prSet presAssocID="{6BFCA3CA-A64A-48AA-AB8C-D9FFD358E0D8}" presName="EmptyPlaceHolder" presStyleCnt="0"/>
      <dgm:spPr/>
    </dgm:pt>
    <dgm:pt modelId="{A239BBE4-B0A4-4FE5-9C54-445B9C9A1141}" type="pres">
      <dgm:prSet presAssocID="{5B609ADD-D60B-4B33-9501-F742DA0433FC}" presName="spaceBetweenRectangles" presStyleCnt="0"/>
      <dgm:spPr/>
    </dgm:pt>
    <dgm:pt modelId="{B4FEEC2A-49E5-40D5-97CD-5E0514A30612}" type="pres">
      <dgm:prSet presAssocID="{3440D552-3AEE-438E-AFB6-E15AAC03A286}" presName="composite" presStyleCnt="0"/>
      <dgm:spPr/>
    </dgm:pt>
    <dgm:pt modelId="{A6EF9175-1CFF-4754-9687-B936D6784AF5}" type="pres">
      <dgm:prSet presAssocID="{3440D552-3AEE-438E-AFB6-E15AAC03A286}" presName="L1TextContainer" presStyleLbl="alignNode1" presStyleIdx="4" presStyleCnt="6">
        <dgm:presLayoutVars>
          <dgm:chMax val="1"/>
          <dgm:chPref val="1"/>
          <dgm:bulletEnabled val="1"/>
        </dgm:presLayoutVars>
      </dgm:prSet>
      <dgm:spPr/>
    </dgm:pt>
    <dgm:pt modelId="{77DC7030-826A-4C9E-8474-46AF1BC13D76}" type="pres">
      <dgm:prSet presAssocID="{3440D552-3AEE-438E-AFB6-E15AAC03A286}" presName="L2TextContainerWrapper" presStyleCnt="0">
        <dgm:presLayoutVars>
          <dgm:bulletEnabled val="1"/>
        </dgm:presLayoutVars>
      </dgm:prSet>
      <dgm:spPr/>
    </dgm:pt>
    <dgm:pt modelId="{DE22840A-2AEA-4FFE-B1B4-46AA814EBDF5}" type="pres">
      <dgm:prSet presAssocID="{3440D552-3AEE-438E-AFB6-E15AAC03A286}" presName="L2TextContainer" presStyleLbl="bgAccFollowNode1" presStyleIdx="4" presStyleCnt="6"/>
      <dgm:spPr/>
    </dgm:pt>
    <dgm:pt modelId="{7EE0C737-C8A8-41A2-B0FA-2E433ED4CC8E}" type="pres">
      <dgm:prSet presAssocID="{3440D552-3AEE-438E-AFB6-E15AAC03A286}" presName="FlexibleEmptyPlaceHolder" presStyleCnt="0"/>
      <dgm:spPr/>
    </dgm:pt>
    <dgm:pt modelId="{7ABD14AE-058D-49D9-AC64-95ECFDA6EAC1}" type="pres">
      <dgm:prSet presAssocID="{3440D552-3AEE-438E-AFB6-E15AAC03A286}" presName="ConnectLine" presStyleLbl="sibTrans1D1" presStyleIdx="4" presStyleCnt="6"/>
      <dgm:spPr/>
    </dgm:pt>
    <dgm:pt modelId="{3B0691B4-15B2-40BC-B642-14E0767FBD5F}" type="pres">
      <dgm:prSet presAssocID="{3440D552-3AEE-438E-AFB6-E15AAC03A286}" presName="ConnectorPoint" presStyleLbl="node1" presStyleIdx="4" presStyleCnt="6"/>
      <dgm:spPr>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gm:spPr>
    </dgm:pt>
    <dgm:pt modelId="{CE44304A-3C1B-44ED-B536-876F4289DE4B}" type="pres">
      <dgm:prSet presAssocID="{3440D552-3AEE-438E-AFB6-E15AAC03A286}" presName="EmptyPlaceHolder" presStyleCnt="0"/>
      <dgm:spPr/>
    </dgm:pt>
    <dgm:pt modelId="{49363A91-F17A-4353-8D1D-A7B6FD726D61}" type="pres">
      <dgm:prSet presAssocID="{5826AAD7-FD08-420B-9A65-6E0BB503A401}" presName="spaceBetweenRectangles" presStyleCnt="0"/>
      <dgm:spPr/>
    </dgm:pt>
    <dgm:pt modelId="{2D23E1A4-5A8E-471B-B3A4-6167730F92C3}" type="pres">
      <dgm:prSet presAssocID="{E199A606-687A-498F-9383-B21478EEABA7}" presName="composite" presStyleCnt="0"/>
      <dgm:spPr/>
    </dgm:pt>
    <dgm:pt modelId="{A4AD99D3-8536-47B1-A994-86AA35AF675B}" type="pres">
      <dgm:prSet presAssocID="{E199A606-687A-498F-9383-B21478EEABA7}" presName="L1TextContainer" presStyleLbl="alignNode1" presStyleIdx="5" presStyleCnt="6">
        <dgm:presLayoutVars>
          <dgm:chMax val="1"/>
          <dgm:chPref val="1"/>
          <dgm:bulletEnabled val="1"/>
        </dgm:presLayoutVars>
      </dgm:prSet>
      <dgm:spPr/>
    </dgm:pt>
    <dgm:pt modelId="{983A52D9-1C1D-48E0-9F9F-9102F6D9FEDB}" type="pres">
      <dgm:prSet presAssocID="{E199A606-687A-498F-9383-B21478EEABA7}" presName="L2TextContainerWrapper" presStyleCnt="0">
        <dgm:presLayoutVars>
          <dgm:bulletEnabled val="1"/>
        </dgm:presLayoutVars>
      </dgm:prSet>
      <dgm:spPr/>
    </dgm:pt>
    <dgm:pt modelId="{2070702F-F5AC-4295-A20F-8995D5C9AC16}" type="pres">
      <dgm:prSet presAssocID="{E199A606-687A-498F-9383-B21478EEABA7}" presName="L2TextContainer" presStyleLbl="bgAccFollowNode1" presStyleIdx="5" presStyleCnt="6"/>
      <dgm:spPr/>
    </dgm:pt>
    <dgm:pt modelId="{9CB17A4C-E4B0-42C9-B0D4-4D5772E11A27}" type="pres">
      <dgm:prSet presAssocID="{E199A606-687A-498F-9383-B21478EEABA7}" presName="FlexibleEmptyPlaceHolder" presStyleCnt="0"/>
      <dgm:spPr/>
    </dgm:pt>
    <dgm:pt modelId="{17AB0822-7F59-4EE3-8559-1AE7EF8F0BA0}" type="pres">
      <dgm:prSet presAssocID="{E199A606-687A-498F-9383-B21478EEABA7}" presName="ConnectLine" presStyleLbl="sibTrans1D1" presStyleIdx="5" presStyleCnt="6"/>
      <dgm:spPr/>
    </dgm:pt>
    <dgm:pt modelId="{8ED8958A-7BA6-4CBB-8EF9-D3C8F392AFC4}" type="pres">
      <dgm:prSet presAssocID="{E199A606-687A-498F-9383-B21478EEABA7}" presName="ConnectorPoint" presStyleLbl="node1" presStyleIdx="5" presStyleCnt="6"/>
      <dgm:spPr>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gm:spPr>
    </dgm:pt>
    <dgm:pt modelId="{0CFD6650-D3AC-4F3C-97BF-7A420D81F00F}" type="pres">
      <dgm:prSet presAssocID="{E199A606-687A-498F-9383-B21478EEABA7}" presName="EmptyPlaceHolder" presStyleCnt="0"/>
      <dgm:spPr/>
    </dgm:pt>
  </dgm:ptLst>
  <dgm:cxnLst>
    <dgm:cxn modelId="{0FCA570F-B841-45D1-BD97-CEC49F7324CD}" type="presOf" srcId="{E9429AA7-A71B-4DDC-B518-B86DFD32D238}" destId="{DE22840A-2AEA-4FFE-B1B4-46AA814EBDF5}" srcOrd="0" destOrd="0" presId="urn:microsoft.com/office/officeart/2017/3/layout/HorizontalLabelsTimeline"/>
    <dgm:cxn modelId="{66A50A26-3F45-4AF0-B972-DB7AFCF43F1C}" srcId="{3440D552-3AEE-438E-AFB6-E15AAC03A286}" destId="{E9429AA7-A71B-4DDC-B518-B86DFD32D238}" srcOrd="0" destOrd="0" parTransId="{ECE8BB07-68B5-4F4E-B5CC-D4EB55F81B09}" sibTransId="{5308D4A6-FCC7-4AA2-85D7-396D4090F301}"/>
    <dgm:cxn modelId="{7B72BA34-FB21-4EFB-98C7-8A2DB21FA064}" type="presOf" srcId="{A11DD870-C900-4D7B-9FF1-3DE96B6FF67C}" destId="{69D5AD3D-C8D8-497F-A067-B7CD555D29F2}" srcOrd="0" destOrd="0" presId="urn:microsoft.com/office/officeart/2017/3/layout/HorizontalLabelsTimeline"/>
    <dgm:cxn modelId="{71B07C3F-143E-4ECA-AAD9-44F940B6ECF9}" type="presOf" srcId="{3BF2ADE5-B7F4-443A-A640-86C624540560}" destId="{66A23058-042B-4C16-805D-47AACF62AE45}" srcOrd="0" destOrd="0" presId="urn:microsoft.com/office/officeart/2017/3/layout/HorizontalLabelsTimeline"/>
    <dgm:cxn modelId="{ECF5C95D-90B0-4153-8434-123FABF3C60F}" type="presOf" srcId="{47A492FE-5FD2-48B3-9643-9FBBF1BB656C}" destId="{2070702F-F5AC-4295-A20F-8995D5C9AC16}" srcOrd="0" destOrd="0" presId="urn:microsoft.com/office/officeart/2017/3/layout/HorizontalLabelsTimeline"/>
    <dgm:cxn modelId="{AE89EE5E-543F-4E04-8358-E0A94012D565}" type="presOf" srcId="{F6E12CD2-4218-4688-8CC5-57836676D334}" destId="{D96F3B03-996F-4CF3-976A-DD584E870AF2}" srcOrd="0" destOrd="0" presId="urn:microsoft.com/office/officeart/2017/3/layout/HorizontalLabelsTimeline"/>
    <dgm:cxn modelId="{319C3E60-047D-4DD6-AFAB-0BD39AD21824}" type="presOf" srcId="{E199A606-687A-498F-9383-B21478EEABA7}" destId="{A4AD99D3-8536-47B1-A994-86AA35AF675B}" srcOrd="0" destOrd="0" presId="urn:microsoft.com/office/officeart/2017/3/layout/HorizontalLabelsTimeline"/>
    <dgm:cxn modelId="{DFA9A849-0453-4BC3-9DE1-1BD1AA7FB16D}" type="presOf" srcId="{6BFCA3CA-A64A-48AA-AB8C-D9FFD358E0D8}" destId="{69A04AA5-AC36-4E2B-B020-8C00310DFAB5}" srcOrd="0" destOrd="0" presId="urn:microsoft.com/office/officeart/2017/3/layout/HorizontalLabelsTimeline"/>
    <dgm:cxn modelId="{41AFFA69-95A1-43A3-937D-EBD8B69692F0}" type="presOf" srcId="{9F3EAAEB-65EB-49A9-9C02-6A5BC0E8D564}" destId="{E9F1A9B6-8363-48A8-AA50-0F54B89853A1}" srcOrd="0" destOrd="0" presId="urn:microsoft.com/office/officeart/2017/3/layout/HorizontalLabelsTimeline"/>
    <dgm:cxn modelId="{2EF4384E-34C3-4216-879E-17D31D91825D}" srcId="{F6E12CD2-4218-4688-8CC5-57836676D334}" destId="{9F3EAAEB-65EB-49A9-9C02-6A5BC0E8D564}" srcOrd="0" destOrd="0" parTransId="{D9B9D71D-FE80-4BD8-8B51-82CD087F79CD}" sibTransId="{F169D6D9-6318-45B9-AABE-D35D2DA61DD3}"/>
    <dgm:cxn modelId="{0A514A72-BF1B-4E64-8061-C6F600CBF581}" srcId="{6BFCA3CA-A64A-48AA-AB8C-D9FFD358E0D8}" destId="{ACD432E1-7C8A-4E36-A957-80C6ECA80FFB}" srcOrd="0" destOrd="0" parTransId="{C62D296F-E9BC-4FF3-A9D9-BEA841143B41}" sibTransId="{B88B261E-2356-4213-A035-65547ED0D719}"/>
    <dgm:cxn modelId="{AA31C181-5BD7-4768-A626-1F8111063CDA}" type="presOf" srcId="{ACD432E1-7C8A-4E36-A957-80C6ECA80FFB}" destId="{F9CAB5A7-32B3-4624-A097-8192CA17C06F}" srcOrd="0" destOrd="0" presId="urn:microsoft.com/office/officeart/2017/3/layout/HorizontalLabelsTimeline"/>
    <dgm:cxn modelId="{8938C695-E996-48BD-988B-8F37DF72F06C}" type="presOf" srcId="{A5797215-426C-43E5-816A-D6FE18D327E2}" destId="{5C84F412-5A9D-434F-8D3A-0DC5BFAA36C3}" srcOrd="0" destOrd="0" presId="urn:microsoft.com/office/officeart/2017/3/layout/HorizontalLabelsTimeline"/>
    <dgm:cxn modelId="{81630796-C89D-4024-825C-7990DAFBD5F5}" srcId="{A5797215-426C-43E5-816A-D6FE18D327E2}" destId="{6BFCA3CA-A64A-48AA-AB8C-D9FFD358E0D8}" srcOrd="3" destOrd="0" parTransId="{CD93ED12-2AF8-47A3-BA9A-F17EF9D0CF4C}" sibTransId="{5B609ADD-D60B-4B33-9501-F742DA0433FC}"/>
    <dgm:cxn modelId="{58165996-9D0E-4CDC-A320-4069333BC336}" srcId="{A11DD870-C900-4D7B-9FF1-3DE96B6FF67C}" destId="{880C3555-BAF4-4A04-9FA6-DF4BCE1464C2}" srcOrd="0" destOrd="0" parTransId="{8EA3A3A3-0FDC-474F-BAAF-C352AC020D1D}" sibTransId="{323738FA-824F-4587-890B-D7C080C1A02F}"/>
    <dgm:cxn modelId="{1566829E-3315-40F0-8308-CA3B24B666C5}" type="presOf" srcId="{880C3555-BAF4-4A04-9FA6-DF4BCE1464C2}" destId="{5B861BCE-0D13-4F47-86CD-F7F14CBC3A2B}" srcOrd="0" destOrd="0" presId="urn:microsoft.com/office/officeart/2017/3/layout/HorizontalLabelsTimeline"/>
    <dgm:cxn modelId="{54E823A6-4D05-44FE-ACB4-40BF7BCC8C04}" srcId="{A5797215-426C-43E5-816A-D6FE18D327E2}" destId="{F6E12CD2-4218-4688-8CC5-57836676D334}" srcOrd="0" destOrd="0" parTransId="{5477A78C-881E-4EAA-833B-F5D71A03CD3C}" sibTransId="{B023BD66-4174-43EC-82A5-171D3574CBF1}"/>
    <dgm:cxn modelId="{0D4EF7A6-1AD1-463D-B666-EED42AC67C6A}" srcId="{A5797215-426C-43E5-816A-D6FE18D327E2}" destId="{E199A606-687A-498F-9383-B21478EEABA7}" srcOrd="5" destOrd="0" parTransId="{9CC48402-65C4-44E0-99D8-395F78B5E8D5}" sibTransId="{0B4CFF6B-1382-4B43-BB90-6D22AD9B0252}"/>
    <dgm:cxn modelId="{464E8AA8-6ED6-4B06-864E-A36D803EA17D}" srcId="{A5797215-426C-43E5-816A-D6FE18D327E2}" destId="{A11DD870-C900-4D7B-9FF1-3DE96B6FF67C}" srcOrd="1" destOrd="0" parTransId="{1C9A3217-9B8B-4C75-A483-BE90173FCB0C}" sibTransId="{DD9B06FE-6AAB-49A5-99CB-6B40FCA4CC79}"/>
    <dgm:cxn modelId="{3871F9A9-5A74-40B7-AF10-EBB06D8EA7CF}" type="presOf" srcId="{3440D552-3AEE-438E-AFB6-E15AAC03A286}" destId="{A6EF9175-1CFF-4754-9687-B936D6784AF5}" srcOrd="0" destOrd="0" presId="urn:microsoft.com/office/officeart/2017/3/layout/HorizontalLabelsTimeline"/>
    <dgm:cxn modelId="{1DC09BB7-022E-4801-BD66-E0FE9DEDC2E1}" srcId="{337BFB9B-9E43-473A-8BFE-2E7AD81A7591}" destId="{3BF2ADE5-B7F4-443A-A640-86C624540560}" srcOrd="0" destOrd="0" parTransId="{474E9D9A-5FF5-4D02-9FEB-F599E1FE37E2}" sibTransId="{DAF2B57D-DB48-40C4-8B1B-FAEB74CA8963}"/>
    <dgm:cxn modelId="{F44390BB-C8A9-419F-84C7-DD7C966459DF}" srcId="{A5797215-426C-43E5-816A-D6FE18D327E2}" destId="{3440D552-3AEE-438E-AFB6-E15AAC03A286}" srcOrd="4" destOrd="0" parTransId="{5E94F1E4-7C07-4523-9061-5DC6A6CF66B9}" sibTransId="{5826AAD7-FD08-420B-9A65-6E0BB503A401}"/>
    <dgm:cxn modelId="{A65386DA-916D-4D9F-AFA4-0ABE4DFD8F84}" srcId="{A5797215-426C-43E5-816A-D6FE18D327E2}" destId="{337BFB9B-9E43-473A-8BFE-2E7AD81A7591}" srcOrd="2" destOrd="0" parTransId="{80723991-0DA0-4F0B-AAD6-610E84F5FA62}" sibTransId="{794C5912-A4FF-4647-BE8B-3EBAFD042C3D}"/>
    <dgm:cxn modelId="{26A7F1E1-E6D1-4768-9FAD-4A7B7C68E0BD}" srcId="{E199A606-687A-498F-9383-B21478EEABA7}" destId="{47A492FE-5FD2-48B3-9643-9FBBF1BB656C}" srcOrd="0" destOrd="0" parTransId="{C8C85537-AC7F-445B-B3BF-C51E12635F42}" sibTransId="{BAB2244C-2ADB-4C04-B5F2-51EC05A20B34}"/>
    <dgm:cxn modelId="{8F5FA5ED-A9C9-445C-8664-840265B40B5F}" type="presOf" srcId="{337BFB9B-9E43-473A-8BFE-2E7AD81A7591}" destId="{1B477B93-3865-48FF-92B2-03AAB738499E}" srcOrd="0" destOrd="0" presId="urn:microsoft.com/office/officeart/2017/3/layout/HorizontalLabelsTimeline"/>
    <dgm:cxn modelId="{5A9E7839-2BDA-4DA4-9BF6-C88F8704D209}" type="presParOf" srcId="{5C84F412-5A9D-434F-8D3A-0DC5BFAA36C3}" destId="{AC85BA22-F82C-49B0-A7EF-986FEB04B736}" srcOrd="0" destOrd="0" presId="urn:microsoft.com/office/officeart/2017/3/layout/HorizontalLabelsTimeline"/>
    <dgm:cxn modelId="{91D4EE8A-979A-40C1-AFD7-DBC570F37FDD}" type="presParOf" srcId="{5C84F412-5A9D-434F-8D3A-0DC5BFAA36C3}" destId="{04778C8B-AEA5-4E37-93F2-DB256E39DE0F}" srcOrd="1" destOrd="0" presId="urn:microsoft.com/office/officeart/2017/3/layout/HorizontalLabelsTimeline"/>
    <dgm:cxn modelId="{EAF449E1-5A6D-459E-B487-C790DF6A70FD}" type="presParOf" srcId="{04778C8B-AEA5-4E37-93F2-DB256E39DE0F}" destId="{6DCD938C-3D25-4F39-88A1-55B3549302AD}" srcOrd="0" destOrd="0" presId="urn:microsoft.com/office/officeart/2017/3/layout/HorizontalLabelsTimeline"/>
    <dgm:cxn modelId="{2A539B68-D65F-4BD7-A159-6D80B58A50F9}" type="presParOf" srcId="{6DCD938C-3D25-4F39-88A1-55B3549302AD}" destId="{D96F3B03-996F-4CF3-976A-DD584E870AF2}" srcOrd="0" destOrd="0" presId="urn:microsoft.com/office/officeart/2017/3/layout/HorizontalLabelsTimeline"/>
    <dgm:cxn modelId="{87A5DF9D-E453-42F5-9471-382A1DC19A55}" type="presParOf" srcId="{6DCD938C-3D25-4F39-88A1-55B3549302AD}" destId="{3CCABD86-C37A-4E43-8AE5-B742A209B247}" srcOrd="1" destOrd="0" presId="urn:microsoft.com/office/officeart/2017/3/layout/HorizontalLabelsTimeline"/>
    <dgm:cxn modelId="{03C79B38-6DD0-4BEA-A885-D42A22C61CE0}" type="presParOf" srcId="{3CCABD86-C37A-4E43-8AE5-B742A209B247}" destId="{E9F1A9B6-8363-48A8-AA50-0F54B89853A1}" srcOrd="0" destOrd="0" presId="urn:microsoft.com/office/officeart/2017/3/layout/HorizontalLabelsTimeline"/>
    <dgm:cxn modelId="{33F4A521-5EC4-4E1C-8529-5B7FF44DB6EC}" type="presParOf" srcId="{3CCABD86-C37A-4E43-8AE5-B742A209B247}" destId="{14F7BE93-D86E-4C76-82AC-9496950C897A}" srcOrd="1" destOrd="0" presId="urn:microsoft.com/office/officeart/2017/3/layout/HorizontalLabelsTimeline"/>
    <dgm:cxn modelId="{E0E50D21-E75A-4112-A6B4-02CC7AF13CE3}" type="presParOf" srcId="{6DCD938C-3D25-4F39-88A1-55B3549302AD}" destId="{855C3961-96BF-4506-A086-33524877D696}" srcOrd="2" destOrd="0" presId="urn:microsoft.com/office/officeart/2017/3/layout/HorizontalLabelsTimeline"/>
    <dgm:cxn modelId="{8759BA19-F57A-4089-8B3C-2E74D7CFACB4}" type="presParOf" srcId="{6DCD938C-3D25-4F39-88A1-55B3549302AD}" destId="{373DB470-65C9-4B39-B08D-11B167E5D057}" srcOrd="3" destOrd="0" presId="urn:microsoft.com/office/officeart/2017/3/layout/HorizontalLabelsTimeline"/>
    <dgm:cxn modelId="{D669EDAD-04E8-4343-95CC-E467A1A38802}" type="presParOf" srcId="{6DCD938C-3D25-4F39-88A1-55B3549302AD}" destId="{2FB7203F-F945-4721-B7C3-5259E04F2AAD}" srcOrd="4" destOrd="0" presId="urn:microsoft.com/office/officeart/2017/3/layout/HorizontalLabelsTimeline"/>
    <dgm:cxn modelId="{E3574E6D-A61D-42C3-934D-917E694BFCEA}" type="presParOf" srcId="{04778C8B-AEA5-4E37-93F2-DB256E39DE0F}" destId="{1677F90A-196C-4B9D-B83C-426B71A746B4}" srcOrd="1" destOrd="0" presId="urn:microsoft.com/office/officeart/2017/3/layout/HorizontalLabelsTimeline"/>
    <dgm:cxn modelId="{11D4207D-210F-4786-A6BC-C66CDB486A99}" type="presParOf" srcId="{04778C8B-AEA5-4E37-93F2-DB256E39DE0F}" destId="{CB35DCB0-4950-423A-9487-AD773EC8EF27}" srcOrd="2" destOrd="0" presId="urn:microsoft.com/office/officeart/2017/3/layout/HorizontalLabelsTimeline"/>
    <dgm:cxn modelId="{4489DB66-DF21-49A9-866C-116447170EB7}" type="presParOf" srcId="{CB35DCB0-4950-423A-9487-AD773EC8EF27}" destId="{69D5AD3D-C8D8-497F-A067-B7CD555D29F2}" srcOrd="0" destOrd="0" presId="urn:microsoft.com/office/officeart/2017/3/layout/HorizontalLabelsTimeline"/>
    <dgm:cxn modelId="{725937AE-7378-4D09-9554-E44ECD1E57C1}" type="presParOf" srcId="{CB35DCB0-4950-423A-9487-AD773EC8EF27}" destId="{CB5193E5-B9F7-4209-8F23-9EBAA9CEBDD8}" srcOrd="1" destOrd="0" presId="urn:microsoft.com/office/officeart/2017/3/layout/HorizontalLabelsTimeline"/>
    <dgm:cxn modelId="{784DAA23-7634-4570-AA53-DCB5C51A2314}" type="presParOf" srcId="{CB5193E5-B9F7-4209-8F23-9EBAA9CEBDD8}" destId="{5B861BCE-0D13-4F47-86CD-F7F14CBC3A2B}" srcOrd="0" destOrd="0" presId="urn:microsoft.com/office/officeart/2017/3/layout/HorizontalLabelsTimeline"/>
    <dgm:cxn modelId="{9D40CB1A-9111-4DA9-8D3F-C3EEFE580448}" type="presParOf" srcId="{CB5193E5-B9F7-4209-8F23-9EBAA9CEBDD8}" destId="{4E99ED7C-0014-4740-8DEB-79FF400166EF}" srcOrd="1" destOrd="0" presId="urn:microsoft.com/office/officeart/2017/3/layout/HorizontalLabelsTimeline"/>
    <dgm:cxn modelId="{AC25FDD7-B333-4F71-8CD7-3C065A96D54E}" type="presParOf" srcId="{CB35DCB0-4950-423A-9487-AD773EC8EF27}" destId="{E2808886-0176-4BBA-90B7-B1E2069C0181}" srcOrd="2" destOrd="0" presId="urn:microsoft.com/office/officeart/2017/3/layout/HorizontalLabelsTimeline"/>
    <dgm:cxn modelId="{02016E7E-B8B6-433F-9A57-B248CC236ED0}" type="presParOf" srcId="{CB35DCB0-4950-423A-9487-AD773EC8EF27}" destId="{27B50BFD-EC82-47F2-8016-67BB169454D5}" srcOrd="3" destOrd="0" presId="urn:microsoft.com/office/officeart/2017/3/layout/HorizontalLabelsTimeline"/>
    <dgm:cxn modelId="{87EE08F5-529C-4745-808B-05D456F3B6DE}" type="presParOf" srcId="{CB35DCB0-4950-423A-9487-AD773EC8EF27}" destId="{AEB1A41A-F05D-4CAE-BB89-60EBA07C337E}" srcOrd="4" destOrd="0" presId="urn:microsoft.com/office/officeart/2017/3/layout/HorizontalLabelsTimeline"/>
    <dgm:cxn modelId="{9A8E4938-0E5E-4FF1-AF06-4C3C422F5824}" type="presParOf" srcId="{04778C8B-AEA5-4E37-93F2-DB256E39DE0F}" destId="{9957E02A-7E3A-429D-ABD2-8806D3DD3822}" srcOrd="3" destOrd="0" presId="urn:microsoft.com/office/officeart/2017/3/layout/HorizontalLabelsTimeline"/>
    <dgm:cxn modelId="{97DCDF19-954A-486D-ADEB-586A85BB40F6}" type="presParOf" srcId="{04778C8B-AEA5-4E37-93F2-DB256E39DE0F}" destId="{1AF54E3E-750B-4A2A-8A7B-C7BCC26994CD}" srcOrd="4" destOrd="0" presId="urn:microsoft.com/office/officeart/2017/3/layout/HorizontalLabelsTimeline"/>
    <dgm:cxn modelId="{66D55BA8-A6E0-4121-9A22-E1E25AD757D0}" type="presParOf" srcId="{1AF54E3E-750B-4A2A-8A7B-C7BCC26994CD}" destId="{1B477B93-3865-48FF-92B2-03AAB738499E}" srcOrd="0" destOrd="0" presId="urn:microsoft.com/office/officeart/2017/3/layout/HorizontalLabelsTimeline"/>
    <dgm:cxn modelId="{FA4846F9-D345-4398-8910-2A8FC1A9D195}" type="presParOf" srcId="{1AF54E3E-750B-4A2A-8A7B-C7BCC26994CD}" destId="{C2A037D9-FFC9-40ED-822D-38DB4986B9F1}" srcOrd="1" destOrd="0" presId="urn:microsoft.com/office/officeart/2017/3/layout/HorizontalLabelsTimeline"/>
    <dgm:cxn modelId="{6383EB1E-ADB0-4643-A56E-E3156152F9D7}" type="presParOf" srcId="{C2A037D9-FFC9-40ED-822D-38DB4986B9F1}" destId="{66A23058-042B-4C16-805D-47AACF62AE45}" srcOrd="0" destOrd="0" presId="urn:microsoft.com/office/officeart/2017/3/layout/HorizontalLabelsTimeline"/>
    <dgm:cxn modelId="{BCD9B500-1C99-4697-A078-A4BDF8549D67}" type="presParOf" srcId="{C2A037D9-FFC9-40ED-822D-38DB4986B9F1}" destId="{84251DD7-E623-42B3-ACF4-F21A0FC5738E}" srcOrd="1" destOrd="0" presId="urn:microsoft.com/office/officeart/2017/3/layout/HorizontalLabelsTimeline"/>
    <dgm:cxn modelId="{4D47E144-EEAE-48ED-A853-F4FFEA1BD38F}" type="presParOf" srcId="{1AF54E3E-750B-4A2A-8A7B-C7BCC26994CD}" destId="{21606C9E-7698-4CCC-B182-D9D202E8F4DC}" srcOrd="2" destOrd="0" presId="urn:microsoft.com/office/officeart/2017/3/layout/HorizontalLabelsTimeline"/>
    <dgm:cxn modelId="{6E592004-B9DF-460A-B765-353B77800202}" type="presParOf" srcId="{1AF54E3E-750B-4A2A-8A7B-C7BCC26994CD}" destId="{83D1A2D5-22C0-4B31-881C-A8FC5E73812F}" srcOrd="3" destOrd="0" presId="urn:microsoft.com/office/officeart/2017/3/layout/HorizontalLabelsTimeline"/>
    <dgm:cxn modelId="{AF183923-E2DD-4582-859D-31A6C6937D1C}" type="presParOf" srcId="{1AF54E3E-750B-4A2A-8A7B-C7BCC26994CD}" destId="{837425EF-D22E-4AE2-9FDE-D765CED3B54A}" srcOrd="4" destOrd="0" presId="urn:microsoft.com/office/officeart/2017/3/layout/HorizontalLabelsTimeline"/>
    <dgm:cxn modelId="{068E7204-DF02-4802-9546-8A674995239B}" type="presParOf" srcId="{04778C8B-AEA5-4E37-93F2-DB256E39DE0F}" destId="{F44E94CA-0532-4301-9AB6-2852284E4AD3}" srcOrd="5" destOrd="0" presId="urn:microsoft.com/office/officeart/2017/3/layout/HorizontalLabelsTimeline"/>
    <dgm:cxn modelId="{C59C286F-41D1-42DC-86ED-C5BDAC42A239}" type="presParOf" srcId="{04778C8B-AEA5-4E37-93F2-DB256E39DE0F}" destId="{DDE3A0AD-644E-467B-B449-08B18D385290}" srcOrd="6" destOrd="0" presId="urn:microsoft.com/office/officeart/2017/3/layout/HorizontalLabelsTimeline"/>
    <dgm:cxn modelId="{DAF8D01E-824C-4908-ABEF-396A29E2AFC6}" type="presParOf" srcId="{DDE3A0AD-644E-467B-B449-08B18D385290}" destId="{69A04AA5-AC36-4E2B-B020-8C00310DFAB5}" srcOrd="0" destOrd="0" presId="urn:microsoft.com/office/officeart/2017/3/layout/HorizontalLabelsTimeline"/>
    <dgm:cxn modelId="{BF7A1CFE-35E9-4453-91D2-455963485240}" type="presParOf" srcId="{DDE3A0AD-644E-467B-B449-08B18D385290}" destId="{BB73651B-1CB4-4615-8F6C-1D26A6C92D29}" srcOrd="1" destOrd="0" presId="urn:microsoft.com/office/officeart/2017/3/layout/HorizontalLabelsTimeline"/>
    <dgm:cxn modelId="{842F5314-C5F4-470D-9823-80E8F8696FF9}" type="presParOf" srcId="{BB73651B-1CB4-4615-8F6C-1D26A6C92D29}" destId="{F9CAB5A7-32B3-4624-A097-8192CA17C06F}" srcOrd="0" destOrd="0" presId="urn:microsoft.com/office/officeart/2017/3/layout/HorizontalLabelsTimeline"/>
    <dgm:cxn modelId="{2ADA2FF4-BC22-4DB0-869D-5667608FD1E3}" type="presParOf" srcId="{BB73651B-1CB4-4615-8F6C-1D26A6C92D29}" destId="{58894339-4DE9-49A2-AC2C-34BB6E906E81}" srcOrd="1" destOrd="0" presId="urn:microsoft.com/office/officeart/2017/3/layout/HorizontalLabelsTimeline"/>
    <dgm:cxn modelId="{43A48800-F948-4DDC-B071-3F7BE38D7C1A}" type="presParOf" srcId="{DDE3A0AD-644E-467B-B449-08B18D385290}" destId="{5D0AF0AF-1ED5-4A37-810A-C2F88D9F776B}" srcOrd="2" destOrd="0" presId="urn:microsoft.com/office/officeart/2017/3/layout/HorizontalLabelsTimeline"/>
    <dgm:cxn modelId="{88105DE1-CEB1-4F2F-816B-09A67641470A}" type="presParOf" srcId="{DDE3A0AD-644E-467B-B449-08B18D385290}" destId="{E21DC263-A84F-4492-BFCE-4A89125D5E51}" srcOrd="3" destOrd="0" presId="urn:microsoft.com/office/officeart/2017/3/layout/HorizontalLabelsTimeline"/>
    <dgm:cxn modelId="{E1733A03-1CCA-4BAE-BDE8-CAAA50E7ED10}" type="presParOf" srcId="{DDE3A0AD-644E-467B-B449-08B18D385290}" destId="{B5C82284-4F20-4D00-8A9D-3D2E44049EC3}" srcOrd="4" destOrd="0" presId="urn:microsoft.com/office/officeart/2017/3/layout/HorizontalLabelsTimeline"/>
    <dgm:cxn modelId="{3CF3157A-701D-47B4-9278-C6DDC8A73338}" type="presParOf" srcId="{04778C8B-AEA5-4E37-93F2-DB256E39DE0F}" destId="{A239BBE4-B0A4-4FE5-9C54-445B9C9A1141}" srcOrd="7" destOrd="0" presId="urn:microsoft.com/office/officeart/2017/3/layout/HorizontalLabelsTimeline"/>
    <dgm:cxn modelId="{EFD60405-165D-4D93-B169-EFFC33964F32}" type="presParOf" srcId="{04778C8B-AEA5-4E37-93F2-DB256E39DE0F}" destId="{B4FEEC2A-49E5-40D5-97CD-5E0514A30612}" srcOrd="8" destOrd="0" presId="urn:microsoft.com/office/officeart/2017/3/layout/HorizontalLabelsTimeline"/>
    <dgm:cxn modelId="{B7AF6A76-4FBE-43D3-8E17-A8DEA9E15535}" type="presParOf" srcId="{B4FEEC2A-49E5-40D5-97CD-5E0514A30612}" destId="{A6EF9175-1CFF-4754-9687-B936D6784AF5}" srcOrd="0" destOrd="0" presId="urn:microsoft.com/office/officeart/2017/3/layout/HorizontalLabelsTimeline"/>
    <dgm:cxn modelId="{C2EFB5CB-F766-41BD-B41B-7EA0352F85DC}" type="presParOf" srcId="{B4FEEC2A-49E5-40D5-97CD-5E0514A30612}" destId="{77DC7030-826A-4C9E-8474-46AF1BC13D76}" srcOrd="1" destOrd="0" presId="urn:microsoft.com/office/officeart/2017/3/layout/HorizontalLabelsTimeline"/>
    <dgm:cxn modelId="{B1980060-0C75-4293-AE69-1E959B4453AC}" type="presParOf" srcId="{77DC7030-826A-4C9E-8474-46AF1BC13D76}" destId="{DE22840A-2AEA-4FFE-B1B4-46AA814EBDF5}" srcOrd="0" destOrd="0" presId="urn:microsoft.com/office/officeart/2017/3/layout/HorizontalLabelsTimeline"/>
    <dgm:cxn modelId="{CF7298A4-35E1-4005-A211-098671EBBD13}" type="presParOf" srcId="{77DC7030-826A-4C9E-8474-46AF1BC13D76}" destId="{7EE0C737-C8A8-41A2-B0FA-2E433ED4CC8E}" srcOrd="1" destOrd="0" presId="urn:microsoft.com/office/officeart/2017/3/layout/HorizontalLabelsTimeline"/>
    <dgm:cxn modelId="{076D950D-FA84-4966-9952-2FFC2C981024}" type="presParOf" srcId="{B4FEEC2A-49E5-40D5-97CD-5E0514A30612}" destId="{7ABD14AE-058D-49D9-AC64-95ECFDA6EAC1}" srcOrd="2" destOrd="0" presId="urn:microsoft.com/office/officeart/2017/3/layout/HorizontalLabelsTimeline"/>
    <dgm:cxn modelId="{D98BFE67-4A24-4ACC-8B04-F2EF9C091D34}" type="presParOf" srcId="{B4FEEC2A-49E5-40D5-97CD-5E0514A30612}" destId="{3B0691B4-15B2-40BC-B642-14E0767FBD5F}" srcOrd="3" destOrd="0" presId="urn:microsoft.com/office/officeart/2017/3/layout/HorizontalLabelsTimeline"/>
    <dgm:cxn modelId="{0E68130D-F8CE-474E-855F-076067D5C5B0}" type="presParOf" srcId="{B4FEEC2A-49E5-40D5-97CD-5E0514A30612}" destId="{CE44304A-3C1B-44ED-B536-876F4289DE4B}" srcOrd="4" destOrd="0" presId="urn:microsoft.com/office/officeart/2017/3/layout/HorizontalLabelsTimeline"/>
    <dgm:cxn modelId="{309468DB-EE16-442B-ABF8-B45CE0E87C74}" type="presParOf" srcId="{04778C8B-AEA5-4E37-93F2-DB256E39DE0F}" destId="{49363A91-F17A-4353-8D1D-A7B6FD726D61}" srcOrd="9" destOrd="0" presId="urn:microsoft.com/office/officeart/2017/3/layout/HorizontalLabelsTimeline"/>
    <dgm:cxn modelId="{B987ACFA-1E59-4170-B2CD-ADFA63703DA7}" type="presParOf" srcId="{04778C8B-AEA5-4E37-93F2-DB256E39DE0F}" destId="{2D23E1A4-5A8E-471B-B3A4-6167730F92C3}" srcOrd="10" destOrd="0" presId="urn:microsoft.com/office/officeart/2017/3/layout/HorizontalLabelsTimeline"/>
    <dgm:cxn modelId="{E0BE6FD1-8D54-474C-A9BB-DFE787FC8941}" type="presParOf" srcId="{2D23E1A4-5A8E-471B-B3A4-6167730F92C3}" destId="{A4AD99D3-8536-47B1-A994-86AA35AF675B}" srcOrd="0" destOrd="0" presId="urn:microsoft.com/office/officeart/2017/3/layout/HorizontalLabelsTimeline"/>
    <dgm:cxn modelId="{3D69C17D-7136-4877-97E0-A2FBEA50FBDC}" type="presParOf" srcId="{2D23E1A4-5A8E-471B-B3A4-6167730F92C3}" destId="{983A52D9-1C1D-48E0-9F9F-9102F6D9FEDB}" srcOrd="1" destOrd="0" presId="urn:microsoft.com/office/officeart/2017/3/layout/HorizontalLabelsTimeline"/>
    <dgm:cxn modelId="{D09D7CC6-E34A-422F-BBEC-78ED19D73761}" type="presParOf" srcId="{983A52D9-1C1D-48E0-9F9F-9102F6D9FEDB}" destId="{2070702F-F5AC-4295-A20F-8995D5C9AC16}" srcOrd="0" destOrd="0" presId="urn:microsoft.com/office/officeart/2017/3/layout/HorizontalLabelsTimeline"/>
    <dgm:cxn modelId="{9E15376E-0C16-4AD5-90EB-85B7C5A2BB0F}" type="presParOf" srcId="{983A52D9-1C1D-48E0-9F9F-9102F6D9FEDB}" destId="{9CB17A4C-E4B0-42C9-B0D4-4D5772E11A27}" srcOrd="1" destOrd="0" presId="urn:microsoft.com/office/officeart/2017/3/layout/HorizontalLabelsTimeline"/>
    <dgm:cxn modelId="{E36B0474-E495-42EF-9744-88A28DC89A0B}" type="presParOf" srcId="{2D23E1A4-5A8E-471B-B3A4-6167730F92C3}" destId="{17AB0822-7F59-4EE3-8559-1AE7EF8F0BA0}" srcOrd="2" destOrd="0" presId="urn:microsoft.com/office/officeart/2017/3/layout/HorizontalLabelsTimeline"/>
    <dgm:cxn modelId="{73E81FC7-B11C-4B67-A7DF-7F33E8CE5AD2}" type="presParOf" srcId="{2D23E1A4-5A8E-471B-B3A4-6167730F92C3}" destId="{8ED8958A-7BA6-4CBB-8EF9-D3C8F392AFC4}" srcOrd="3" destOrd="0" presId="urn:microsoft.com/office/officeart/2017/3/layout/HorizontalLabelsTimeline"/>
    <dgm:cxn modelId="{14CA746B-587A-4D5B-A7E0-86E76C2B45C8}" type="presParOf" srcId="{2D23E1A4-5A8E-471B-B3A4-6167730F92C3}" destId="{0CFD6650-D3AC-4F3C-97BF-7A420D81F00F}" srcOrd="4" destOrd="0" presId="urn:microsoft.com/office/officeart/2017/3/layout/HorizontalLabelsTimeline"/>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4BC341-D4A8-47C9-8838-0B070B4F2159}" type="doc">
      <dgm:prSet loTypeId="urn:microsoft.com/office/officeart/2005/8/layout/default" loCatId="list" qsTypeId="urn:microsoft.com/office/officeart/2005/8/quickstyle/simple1" qsCatId="simple" csTypeId="urn:microsoft.com/office/officeart/2005/8/colors/accent0_3" csCatId="mainScheme"/>
      <dgm:spPr/>
      <dgm:t>
        <a:bodyPr/>
        <a:lstStyle/>
        <a:p>
          <a:endParaRPr lang="en-US"/>
        </a:p>
      </dgm:t>
    </dgm:pt>
    <dgm:pt modelId="{5A379BAD-4051-488B-94CB-D6C77D204444}">
      <dgm:prSet/>
      <dgm:spPr/>
      <dgm:t>
        <a:bodyPr/>
        <a:lstStyle/>
        <a:p>
          <a:r>
            <a:rPr lang="en-US" u="sng"/>
            <a:t>Substitute Address</a:t>
          </a:r>
          <a:r>
            <a:rPr lang="en-US"/>
            <a:t> – designated by OAG for participant. </a:t>
          </a:r>
        </a:p>
      </dgm:t>
    </dgm:pt>
    <dgm:pt modelId="{82EB0F95-7D4F-49A5-B6EE-8CEECCF7EF16}" type="parTrans" cxnId="{16CB5CFD-1869-46B0-9DEB-E80E406E9451}">
      <dgm:prSet/>
      <dgm:spPr/>
      <dgm:t>
        <a:bodyPr/>
        <a:lstStyle/>
        <a:p>
          <a:endParaRPr lang="en-US"/>
        </a:p>
      </dgm:t>
    </dgm:pt>
    <dgm:pt modelId="{81ABC4F2-F531-43B2-BFAC-468C179FB428}" type="sibTrans" cxnId="{16CB5CFD-1869-46B0-9DEB-E80E406E9451}">
      <dgm:prSet/>
      <dgm:spPr/>
      <dgm:t>
        <a:bodyPr/>
        <a:lstStyle/>
        <a:p>
          <a:endParaRPr lang="en-US"/>
        </a:p>
      </dgm:t>
    </dgm:pt>
    <dgm:pt modelId="{97280AEB-26A0-4C95-8F22-15E803CF7DA4}">
      <dgm:prSet/>
      <dgm:spPr/>
      <dgm:t>
        <a:bodyPr/>
        <a:lstStyle/>
        <a:p>
          <a:r>
            <a:rPr lang="en-US"/>
            <a:t>State and local government agencies must accept and keep address from becoming public record. </a:t>
          </a:r>
        </a:p>
      </dgm:t>
    </dgm:pt>
    <dgm:pt modelId="{4BBCF2C5-C3F6-4915-8470-F2ECED4FE47E}" type="parTrans" cxnId="{5573F630-637E-4E26-92A7-E76B63013840}">
      <dgm:prSet/>
      <dgm:spPr/>
      <dgm:t>
        <a:bodyPr/>
        <a:lstStyle/>
        <a:p>
          <a:endParaRPr lang="en-US"/>
        </a:p>
      </dgm:t>
    </dgm:pt>
    <dgm:pt modelId="{C3E6BB24-DB02-4E68-948C-6B67B587E42F}" type="sibTrans" cxnId="{5573F630-637E-4E26-92A7-E76B63013840}">
      <dgm:prSet/>
      <dgm:spPr/>
      <dgm:t>
        <a:bodyPr/>
        <a:lstStyle/>
        <a:p>
          <a:endParaRPr lang="en-US"/>
        </a:p>
      </dgm:t>
    </dgm:pt>
    <dgm:pt modelId="{E26377A8-49BE-4E2E-A499-B44CA25B66A0}">
      <dgm:prSet/>
      <dgm:spPr/>
      <dgm:t>
        <a:bodyPr/>
        <a:lstStyle/>
        <a:p>
          <a:r>
            <a:rPr lang="en-US" u="sng"/>
            <a:t>Mail forwarding service-</a:t>
          </a:r>
          <a:r>
            <a:rPr lang="en-US"/>
            <a:t> participants have substitute address but receive mail at actual address or PO Box.     </a:t>
          </a:r>
        </a:p>
      </dgm:t>
    </dgm:pt>
    <dgm:pt modelId="{DA79ED9F-242D-4BC0-836A-BDC6D8833EA5}" type="parTrans" cxnId="{57FA54DB-BB3E-41A8-A94C-BC59EE4E8B46}">
      <dgm:prSet/>
      <dgm:spPr/>
      <dgm:t>
        <a:bodyPr/>
        <a:lstStyle/>
        <a:p>
          <a:endParaRPr lang="en-US"/>
        </a:p>
      </dgm:t>
    </dgm:pt>
    <dgm:pt modelId="{02AE7A14-EEE6-41DD-AD60-229CB331DB7C}" type="sibTrans" cxnId="{57FA54DB-BB3E-41A8-A94C-BC59EE4E8B46}">
      <dgm:prSet/>
      <dgm:spPr/>
      <dgm:t>
        <a:bodyPr/>
        <a:lstStyle/>
        <a:p>
          <a:endParaRPr lang="en-US"/>
        </a:p>
      </dgm:t>
    </dgm:pt>
    <dgm:pt modelId="{AF8EFCFC-5F4E-489F-8B20-EF4B8A6A6AD9}">
      <dgm:prSet/>
      <dgm:spPr/>
      <dgm:t>
        <a:bodyPr/>
        <a:lstStyle/>
        <a:p>
          <a:r>
            <a:rPr lang="en-US"/>
            <a:t>Allows agencies to respond to information requests without disclosing victims’ location. </a:t>
          </a:r>
        </a:p>
      </dgm:t>
    </dgm:pt>
    <dgm:pt modelId="{D6A4A847-1100-45BD-9AAD-E3CD9DE79709}" type="parTrans" cxnId="{A89ACC95-A478-4B98-A49A-251165CF10AC}">
      <dgm:prSet/>
      <dgm:spPr/>
      <dgm:t>
        <a:bodyPr/>
        <a:lstStyle/>
        <a:p>
          <a:endParaRPr lang="en-US"/>
        </a:p>
      </dgm:t>
    </dgm:pt>
    <dgm:pt modelId="{66930003-2BDD-4ABD-B6EC-F00873C87A07}" type="sibTrans" cxnId="{A89ACC95-A478-4B98-A49A-251165CF10AC}">
      <dgm:prSet/>
      <dgm:spPr/>
      <dgm:t>
        <a:bodyPr/>
        <a:lstStyle/>
        <a:p>
          <a:endParaRPr lang="en-US"/>
        </a:p>
      </dgm:t>
    </dgm:pt>
    <dgm:pt modelId="{DD967F07-C09E-459A-B790-361764F9BEF4}" type="pres">
      <dgm:prSet presAssocID="{2D4BC341-D4A8-47C9-8838-0B070B4F2159}" presName="diagram" presStyleCnt="0">
        <dgm:presLayoutVars>
          <dgm:dir/>
          <dgm:resizeHandles val="exact"/>
        </dgm:presLayoutVars>
      </dgm:prSet>
      <dgm:spPr/>
    </dgm:pt>
    <dgm:pt modelId="{FAB396C6-388F-4FA6-8519-3F2EF4B46617}" type="pres">
      <dgm:prSet presAssocID="{5A379BAD-4051-488B-94CB-D6C77D204444}" presName="node" presStyleLbl="node1" presStyleIdx="0" presStyleCnt="4">
        <dgm:presLayoutVars>
          <dgm:bulletEnabled val="1"/>
        </dgm:presLayoutVars>
      </dgm:prSet>
      <dgm:spPr/>
    </dgm:pt>
    <dgm:pt modelId="{77F4C0BA-D59A-4CD7-93E4-15D0FA819C2E}" type="pres">
      <dgm:prSet presAssocID="{81ABC4F2-F531-43B2-BFAC-468C179FB428}" presName="sibTrans" presStyleCnt="0"/>
      <dgm:spPr/>
    </dgm:pt>
    <dgm:pt modelId="{1AC3EB0A-46F6-4C83-AF47-8728F2CE3268}" type="pres">
      <dgm:prSet presAssocID="{97280AEB-26A0-4C95-8F22-15E803CF7DA4}" presName="node" presStyleLbl="node1" presStyleIdx="1" presStyleCnt="4">
        <dgm:presLayoutVars>
          <dgm:bulletEnabled val="1"/>
        </dgm:presLayoutVars>
      </dgm:prSet>
      <dgm:spPr/>
    </dgm:pt>
    <dgm:pt modelId="{80075A38-646F-4223-BA82-120245E4F410}" type="pres">
      <dgm:prSet presAssocID="{C3E6BB24-DB02-4E68-948C-6B67B587E42F}" presName="sibTrans" presStyleCnt="0"/>
      <dgm:spPr/>
    </dgm:pt>
    <dgm:pt modelId="{E39006D1-661A-428E-B998-D27EA041B47F}" type="pres">
      <dgm:prSet presAssocID="{E26377A8-49BE-4E2E-A499-B44CA25B66A0}" presName="node" presStyleLbl="node1" presStyleIdx="2" presStyleCnt="4">
        <dgm:presLayoutVars>
          <dgm:bulletEnabled val="1"/>
        </dgm:presLayoutVars>
      </dgm:prSet>
      <dgm:spPr/>
    </dgm:pt>
    <dgm:pt modelId="{E4FFB50A-C35F-43DC-9964-06615845360B}" type="pres">
      <dgm:prSet presAssocID="{02AE7A14-EEE6-41DD-AD60-229CB331DB7C}" presName="sibTrans" presStyleCnt="0"/>
      <dgm:spPr/>
    </dgm:pt>
    <dgm:pt modelId="{FA0744CF-2D9D-4034-9622-6836C8016881}" type="pres">
      <dgm:prSet presAssocID="{AF8EFCFC-5F4E-489F-8B20-EF4B8A6A6AD9}" presName="node" presStyleLbl="node1" presStyleIdx="3" presStyleCnt="4">
        <dgm:presLayoutVars>
          <dgm:bulletEnabled val="1"/>
        </dgm:presLayoutVars>
      </dgm:prSet>
      <dgm:spPr/>
    </dgm:pt>
  </dgm:ptLst>
  <dgm:cxnLst>
    <dgm:cxn modelId="{8785381D-125B-44B1-BC94-1D14E4DAD4A1}" type="presOf" srcId="{AF8EFCFC-5F4E-489F-8B20-EF4B8A6A6AD9}" destId="{FA0744CF-2D9D-4034-9622-6836C8016881}" srcOrd="0" destOrd="0" presId="urn:microsoft.com/office/officeart/2005/8/layout/default"/>
    <dgm:cxn modelId="{5573F630-637E-4E26-92A7-E76B63013840}" srcId="{2D4BC341-D4A8-47C9-8838-0B070B4F2159}" destId="{97280AEB-26A0-4C95-8F22-15E803CF7DA4}" srcOrd="1" destOrd="0" parTransId="{4BBCF2C5-C3F6-4915-8470-F2ECED4FE47E}" sibTransId="{C3E6BB24-DB02-4E68-948C-6B67B587E42F}"/>
    <dgm:cxn modelId="{83400D57-4800-43CA-93AB-BD7F05F52256}" type="presOf" srcId="{5A379BAD-4051-488B-94CB-D6C77D204444}" destId="{FAB396C6-388F-4FA6-8519-3F2EF4B46617}" srcOrd="0" destOrd="0" presId="urn:microsoft.com/office/officeart/2005/8/layout/default"/>
    <dgm:cxn modelId="{A89ACC95-A478-4B98-A49A-251165CF10AC}" srcId="{2D4BC341-D4A8-47C9-8838-0B070B4F2159}" destId="{AF8EFCFC-5F4E-489F-8B20-EF4B8A6A6AD9}" srcOrd="3" destOrd="0" parTransId="{D6A4A847-1100-45BD-9AAD-E3CD9DE79709}" sibTransId="{66930003-2BDD-4ABD-B6EC-F00873C87A07}"/>
    <dgm:cxn modelId="{884DCDB1-D73C-4B14-A2AD-85B2D6719780}" type="presOf" srcId="{97280AEB-26A0-4C95-8F22-15E803CF7DA4}" destId="{1AC3EB0A-46F6-4C83-AF47-8728F2CE3268}" srcOrd="0" destOrd="0" presId="urn:microsoft.com/office/officeart/2005/8/layout/default"/>
    <dgm:cxn modelId="{C0AED6B3-CB29-473B-A3EC-5B00F7239B0D}" type="presOf" srcId="{E26377A8-49BE-4E2E-A499-B44CA25B66A0}" destId="{E39006D1-661A-428E-B998-D27EA041B47F}" srcOrd="0" destOrd="0" presId="urn:microsoft.com/office/officeart/2005/8/layout/default"/>
    <dgm:cxn modelId="{57FA54DB-BB3E-41A8-A94C-BC59EE4E8B46}" srcId="{2D4BC341-D4A8-47C9-8838-0B070B4F2159}" destId="{E26377A8-49BE-4E2E-A499-B44CA25B66A0}" srcOrd="2" destOrd="0" parTransId="{DA79ED9F-242D-4BC0-836A-BDC6D8833EA5}" sibTransId="{02AE7A14-EEE6-41DD-AD60-229CB331DB7C}"/>
    <dgm:cxn modelId="{16FF54F8-F845-47CF-8FAD-760A9F78F741}" type="presOf" srcId="{2D4BC341-D4A8-47C9-8838-0B070B4F2159}" destId="{DD967F07-C09E-459A-B790-361764F9BEF4}" srcOrd="0" destOrd="0" presId="urn:microsoft.com/office/officeart/2005/8/layout/default"/>
    <dgm:cxn modelId="{16CB5CFD-1869-46B0-9DEB-E80E406E9451}" srcId="{2D4BC341-D4A8-47C9-8838-0B070B4F2159}" destId="{5A379BAD-4051-488B-94CB-D6C77D204444}" srcOrd="0" destOrd="0" parTransId="{82EB0F95-7D4F-49A5-B6EE-8CEECCF7EF16}" sibTransId="{81ABC4F2-F531-43B2-BFAC-468C179FB428}"/>
    <dgm:cxn modelId="{DDF110CC-1037-4D41-A273-6DE113B9B5A1}" type="presParOf" srcId="{DD967F07-C09E-459A-B790-361764F9BEF4}" destId="{FAB396C6-388F-4FA6-8519-3F2EF4B46617}" srcOrd="0" destOrd="0" presId="urn:microsoft.com/office/officeart/2005/8/layout/default"/>
    <dgm:cxn modelId="{95E6E159-E020-459E-A3CC-B70B3E907634}" type="presParOf" srcId="{DD967F07-C09E-459A-B790-361764F9BEF4}" destId="{77F4C0BA-D59A-4CD7-93E4-15D0FA819C2E}" srcOrd="1" destOrd="0" presId="urn:microsoft.com/office/officeart/2005/8/layout/default"/>
    <dgm:cxn modelId="{D6F382E1-FE18-49C4-8643-F4CA35F6E67C}" type="presParOf" srcId="{DD967F07-C09E-459A-B790-361764F9BEF4}" destId="{1AC3EB0A-46F6-4C83-AF47-8728F2CE3268}" srcOrd="2" destOrd="0" presId="urn:microsoft.com/office/officeart/2005/8/layout/default"/>
    <dgm:cxn modelId="{22323826-796B-45F1-A3D5-19D29AC158B0}" type="presParOf" srcId="{DD967F07-C09E-459A-B790-361764F9BEF4}" destId="{80075A38-646F-4223-BA82-120245E4F410}" srcOrd="3" destOrd="0" presId="urn:microsoft.com/office/officeart/2005/8/layout/default"/>
    <dgm:cxn modelId="{81263263-7941-4364-878E-E62305AA4726}" type="presParOf" srcId="{DD967F07-C09E-459A-B790-361764F9BEF4}" destId="{E39006D1-661A-428E-B998-D27EA041B47F}" srcOrd="4" destOrd="0" presId="urn:microsoft.com/office/officeart/2005/8/layout/default"/>
    <dgm:cxn modelId="{8AEE625F-674E-4586-9298-6FF819D3EE0A}" type="presParOf" srcId="{DD967F07-C09E-459A-B790-361764F9BEF4}" destId="{E4FFB50A-C35F-43DC-9964-06615845360B}" srcOrd="5" destOrd="0" presId="urn:microsoft.com/office/officeart/2005/8/layout/default"/>
    <dgm:cxn modelId="{24A9F881-0A4F-45F4-A36B-4EC6AA8529C4}" type="presParOf" srcId="{DD967F07-C09E-459A-B790-361764F9BEF4}" destId="{FA0744CF-2D9D-4034-9622-6836C8016881}"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0FC0653-6D7D-4775-AC4B-A23E55CA3DEF}"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DCA6AEB1-D85B-4274-A39E-BAE51E05457B}">
      <dgm:prSet/>
      <dgm:spPr/>
      <dgm:t>
        <a:bodyPr/>
        <a:lstStyle/>
        <a:p>
          <a:r>
            <a:rPr lang="en-US"/>
            <a:t>Be, or reside with, a victim of domestic violence, sexual assault or stalking.</a:t>
          </a:r>
        </a:p>
      </dgm:t>
    </dgm:pt>
    <dgm:pt modelId="{61A62E68-E864-412B-BA20-149C53AB8F99}" type="parTrans" cxnId="{F8CC58AB-1567-4AA1-9181-DCA336BC2EBC}">
      <dgm:prSet/>
      <dgm:spPr/>
      <dgm:t>
        <a:bodyPr/>
        <a:lstStyle/>
        <a:p>
          <a:endParaRPr lang="en-US"/>
        </a:p>
      </dgm:t>
    </dgm:pt>
    <dgm:pt modelId="{C37FB9E6-1FA6-40EB-9CDE-69C1658F5C93}" type="sibTrans" cxnId="{F8CC58AB-1567-4AA1-9181-DCA336BC2EBC}">
      <dgm:prSet/>
      <dgm:spPr/>
      <dgm:t>
        <a:bodyPr/>
        <a:lstStyle/>
        <a:p>
          <a:endParaRPr lang="en-US"/>
        </a:p>
      </dgm:t>
    </dgm:pt>
    <dgm:pt modelId="{1E35E36D-2DD5-4FEF-ADD8-CEC3D77535CC}">
      <dgm:prSet/>
      <dgm:spPr/>
      <dgm:t>
        <a:bodyPr/>
        <a:lstStyle/>
        <a:p>
          <a:r>
            <a:rPr lang="en-US"/>
            <a:t>Fears for the safety of self, children or household members.</a:t>
          </a:r>
        </a:p>
      </dgm:t>
    </dgm:pt>
    <dgm:pt modelId="{93062875-5C23-4D5A-8F5F-5AC6D99B38F5}" type="parTrans" cxnId="{C89B423D-F874-4381-A041-E2961CEBF3AE}">
      <dgm:prSet/>
      <dgm:spPr/>
      <dgm:t>
        <a:bodyPr/>
        <a:lstStyle/>
        <a:p>
          <a:endParaRPr lang="en-US"/>
        </a:p>
      </dgm:t>
    </dgm:pt>
    <dgm:pt modelId="{B09D1AEB-5EC8-44C0-93AA-4C70564FE5F6}" type="sibTrans" cxnId="{C89B423D-F874-4381-A041-E2961CEBF3AE}">
      <dgm:prSet/>
      <dgm:spPr/>
      <dgm:t>
        <a:bodyPr/>
        <a:lstStyle/>
        <a:p>
          <a:endParaRPr lang="en-US"/>
        </a:p>
      </dgm:t>
    </dgm:pt>
    <dgm:pt modelId="{312AECFF-4639-466C-ABBF-C013BAFC43A3}">
      <dgm:prSet/>
      <dgm:spPr/>
      <dgm:t>
        <a:bodyPr/>
        <a:lstStyle/>
        <a:p>
          <a:r>
            <a:rPr lang="en-US"/>
            <a:t>Live in Oklahoma. </a:t>
          </a:r>
        </a:p>
      </dgm:t>
    </dgm:pt>
    <dgm:pt modelId="{5121E83C-D087-4949-88B7-1DA50BB552D1}" type="parTrans" cxnId="{B9281983-1F92-4748-A8BB-36480AE1CB22}">
      <dgm:prSet/>
      <dgm:spPr/>
      <dgm:t>
        <a:bodyPr/>
        <a:lstStyle/>
        <a:p>
          <a:endParaRPr lang="en-US"/>
        </a:p>
      </dgm:t>
    </dgm:pt>
    <dgm:pt modelId="{5361042A-EBDD-442E-9C2F-952EC8D45988}" type="sibTrans" cxnId="{B9281983-1F92-4748-A8BB-36480AE1CB22}">
      <dgm:prSet/>
      <dgm:spPr/>
      <dgm:t>
        <a:bodyPr/>
        <a:lstStyle/>
        <a:p>
          <a:endParaRPr lang="en-US"/>
        </a:p>
      </dgm:t>
    </dgm:pt>
    <dgm:pt modelId="{EA355091-8559-4A6A-87F3-E0743BC1DE57}">
      <dgm:prSet/>
      <dgm:spPr/>
      <dgm:t>
        <a:bodyPr/>
        <a:lstStyle/>
        <a:p>
          <a:r>
            <a:rPr lang="en-US"/>
            <a:t>Have recently moved or is planning to move to an address unknown to the abuser.</a:t>
          </a:r>
        </a:p>
      </dgm:t>
    </dgm:pt>
    <dgm:pt modelId="{677811B7-0EDE-467F-BCF0-24E3E91E6505}" type="parTrans" cxnId="{6234CFDF-6160-43A3-96CF-DD6014082398}">
      <dgm:prSet/>
      <dgm:spPr/>
      <dgm:t>
        <a:bodyPr/>
        <a:lstStyle/>
        <a:p>
          <a:endParaRPr lang="en-US"/>
        </a:p>
      </dgm:t>
    </dgm:pt>
    <dgm:pt modelId="{0DBBEC2C-0F23-4AE8-AB62-CC317253B9BC}" type="sibTrans" cxnId="{6234CFDF-6160-43A3-96CF-DD6014082398}">
      <dgm:prSet/>
      <dgm:spPr/>
      <dgm:t>
        <a:bodyPr/>
        <a:lstStyle/>
        <a:p>
          <a:endParaRPr lang="en-US"/>
        </a:p>
      </dgm:t>
    </dgm:pt>
    <dgm:pt modelId="{7E88C00E-FB97-479C-99D2-B9B9074E91A2}">
      <dgm:prSet/>
      <dgm:spPr/>
      <dgm:t>
        <a:bodyPr/>
        <a:lstStyle/>
        <a:p>
          <a:r>
            <a:rPr lang="en-US"/>
            <a:t>Be 18 years or older, or a parent or guardian acting on behalf of a minor or incapacitated person.</a:t>
          </a:r>
        </a:p>
      </dgm:t>
    </dgm:pt>
    <dgm:pt modelId="{15B260BF-B010-4BB9-87AF-E92734DEA3EA}" type="parTrans" cxnId="{A166640F-64C7-4526-94D7-5AEEC8863454}">
      <dgm:prSet/>
      <dgm:spPr/>
      <dgm:t>
        <a:bodyPr/>
        <a:lstStyle/>
        <a:p>
          <a:endParaRPr lang="en-US"/>
        </a:p>
      </dgm:t>
    </dgm:pt>
    <dgm:pt modelId="{FBCB6F91-3C88-49C1-B77E-901C4A9B1BF3}" type="sibTrans" cxnId="{A166640F-64C7-4526-94D7-5AEEC8863454}">
      <dgm:prSet/>
      <dgm:spPr/>
      <dgm:t>
        <a:bodyPr/>
        <a:lstStyle/>
        <a:p>
          <a:endParaRPr lang="en-US"/>
        </a:p>
      </dgm:t>
    </dgm:pt>
    <dgm:pt modelId="{73C6FE9E-47DF-41C3-BF9B-687DF4F76859}" type="pres">
      <dgm:prSet presAssocID="{E0FC0653-6D7D-4775-AC4B-A23E55CA3DEF}" presName="diagram" presStyleCnt="0">
        <dgm:presLayoutVars>
          <dgm:dir/>
          <dgm:resizeHandles val="exact"/>
        </dgm:presLayoutVars>
      </dgm:prSet>
      <dgm:spPr/>
    </dgm:pt>
    <dgm:pt modelId="{34A4E4E0-125C-4147-BD2F-0CA36CF25723}" type="pres">
      <dgm:prSet presAssocID="{DCA6AEB1-D85B-4274-A39E-BAE51E05457B}" presName="node" presStyleLbl="node1" presStyleIdx="0" presStyleCnt="5">
        <dgm:presLayoutVars>
          <dgm:bulletEnabled val="1"/>
        </dgm:presLayoutVars>
      </dgm:prSet>
      <dgm:spPr/>
    </dgm:pt>
    <dgm:pt modelId="{53A6C1E4-E7FC-4088-8C00-8E56A373654D}" type="pres">
      <dgm:prSet presAssocID="{C37FB9E6-1FA6-40EB-9CDE-69C1658F5C93}" presName="sibTrans" presStyleCnt="0"/>
      <dgm:spPr/>
    </dgm:pt>
    <dgm:pt modelId="{E4E9F903-B81B-4D18-B42C-BF5913A3604A}" type="pres">
      <dgm:prSet presAssocID="{1E35E36D-2DD5-4FEF-ADD8-CEC3D77535CC}" presName="node" presStyleLbl="node1" presStyleIdx="1" presStyleCnt="5">
        <dgm:presLayoutVars>
          <dgm:bulletEnabled val="1"/>
        </dgm:presLayoutVars>
      </dgm:prSet>
      <dgm:spPr/>
    </dgm:pt>
    <dgm:pt modelId="{45D32B5F-5516-4202-A039-724DB2C649A5}" type="pres">
      <dgm:prSet presAssocID="{B09D1AEB-5EC8-44C0-93AA-4C70564FE5F6}" presName="sibTrans" presStyleCnt="0"/>
      <dgm:spPr/>
    </dgm:pt>
    <dgm:pt modelId="{5248C4A8-95FF-4422-9F3B-1FFB837FAE2F}" type="pres">
      <dgm:prSet presAssocID="{312AECFF-4639-466C-ABBF-C013BAFC43A3}" presName="node" presStyleLbl="node1" presStyleIdx="2" presStyleCnt="5">
        <dgm:presLayoutVars>
          <dgm:bulletEnabled val="1"/>
        </dgm:presLayoutVars>
      </dgm:prSet>
      <dgm:spPr/>
    </dgm:pt>
    <dgm:pt modelId="{B9E11797-F970-4369-AF2E-DBD4CC51AFCD}" type="pres">
      <dgm:prSet presAssocID="{5361042A-EBDD-442E-9C2F-952EC8D45988}" presName="sibTrans" presStyleCnt="0"/>
      <dgm:spPr/>
    </dgm:pt>
    <dgm:pt modelId="{19705432-F40C-43D1-9B9D-E2A55E305B96}" type="pres">
      <dgm:prSet presAssocID="{EA355091-8559-4A6A-87F3-E0743BC1DE57}" presName="node" presStyleLbl="node1" presStyleIdx="3" presStyleCnt="5">
        <dgm:presLayoutVars>
          <dgm:bulletEnabled val="1"/>
        </dgm:presLayoutVars>
      </dgm:prSet>
      <dgm:spPr/>
    </dgm:pt>
    <dgm:pt modelId="{38028C93-EB16-435E-99AD-B1BC64E07F9B}" type="pres">
      <dgm:prSet presAssocID="{0DBBEC2C-0F23-4AE8-AB62-CC317253B9BC}" presName="sibTrans" presStyleCnt="0"/>
      <dgm:spPr/>
    </dgm:pt>
    <dgm:pt modelId="{4BDEDA4C-ACE6-4860-A4D3-893CB66A9B57}" type="pres">
      <dgm:prSet presAssocID="{7E88C00E-FB97-479C-99D2-B9B9074E91A2}" presName="node" presStyleLbl="node1" presStyleIdx="4" presStyleCnt="5">
        <dgm:presLayoutVars>
          <dgm:bulletEnabled val="1"/>
        </dgm:presLayoutVars>
      </dgm:prSet>
      <dgm:spPr/>
    </dgm:pt>
  </dgm:ptLst>
  <dgm:cxnLst>
    <dgm:cxn modelId="{A166640F-64C7-4526-94D7-5AEEC8863454}" srcId="{E0FC0653-6D7D-4775-AC4B-A23E55CA3DEF}" destId="{7E88C00E-FB97-479C-99D2-B9B9074E91A2}" srcOrd="4" destOrd="0" parTransId="{15B260BF-B010-4BB9-87AF-E92734DEA3EA}" sibTransId="{FBCB6F91-3C88-49C1-B77E-901C4A9B1BF3}"/>
    <dgm:cxn modelId="{C89B423D-F874-4381-A041-E2961CEBF3AE}" srcId="{E0FC0653-6D7D-4775-AC4B-A23E55CA3DEF}" destId="{1E35E36D-2DD5-4FEF-ADD8-CEC3D77535CC}" srcOrd="1" destOrd="0" parTransId="{93062875-5C23-4D5A-8F5F-5AC6D99B38F5}" sibTransId="{B09D1AEB-5EC8-44C0-93AA-4C70564FE5F6}"/>
    <dgm:cxn modelId="{BF1ACC3D-76C6-4437-BFE9-5DF5A6A10A8D}" type="presOf" srcId="{7E88C00E-FB97-479C-99D2-B9B9074E91A2}" destId="{4BDEDA4C-ACE6-4860-A4D3-893CB66A9B57}" srcOrd="0" destOrd="0" presId="urn:microsoft.com/office/officeart/2005/8/layout/default"/>
    <dgm:cxn modelId="{B21ECD7A-6672-47E9-9AD7-8A639B9132B1}" type="presOf" srcId="{EA355091-8559-4A6A-87F3-E0743BC1DE57}" destId="{19705432-F40C-43D1-9B9D-E2A55E305B96}" srcOrd="0" destOrd="0" presId="urn:microsoft.com/office/officeart/2005/8/layout/default"/>
    <dgm:cxn modelId="{B9281983-1F92-4748-A8BB-36480AE1CB22}" srcId="{E0FC0653-6D7D-4775-AC4B-A23E55CA3DEF}" destId="{312AECFF-4639-466C-ABBF-C013BAFC43A3}" srcOrd="2" destOrd="0" parTransId="{5121E83C-D087-4949-88B7-1DA50BB552D1}" sibTransId="{5361042A-EBDD-442E-9C2F-952EC8D45988}"/>
    <dgm:cxn modelId="{1C2584A8-A92A-4E87-9672-21BA8F7460D9}" type="presOf" srcId="{E0FC0653-6D7D-4775-AC4B-A23E55CA3DEF}" destId="{73C6FE9E-47DF-41C3-BF9B-687DF4F76859}" srcOrd="0" destOrd="0" presId="urn:microsoft.com/office/officeart/2005/8/layout/default"/>
    <dgm:cxn modelId="{016FAEAA-122B-4A16-A756-533861403B0C}" type="presOf" srcId="{1E35E36D-2DD5-4FEF-ADD8-CEC3D77535CC}" destId="{E4E9F903-B81B-4D18-B42C-BF5913A3604A}" srcOrd="0" destOrd="0" presId="urn:microsoft.com/office/officeart/2005/8/layout/default"/>
    <dgm:cxn modelId="{F8CC58AB-1567-4AA1-9181-DCA336BC2EBC}" srcId="{E0FC0653-6D7D-4775-AC4B-A23E55CA3DEF}" destId="{DCA6AEB1-D85B-4274-A39E-BAE51E05457B}" srcOrd="0" destOrd="0" parTransId="{61A62E68-E864-412B-BA20-149C53AB8F99}" sibTransId="{C37FB9E6-1FA6-40EB-9CDE-69C1658F5C93}"/>
    <dgm:cxn modelId="{B09C99AE-B301-442C-BA1C-1F2021AA4EB1}" type="presOf" srcId="{DCA6AEB1-D85B-4274-A39E-BAE51E05457B}" destId="{34A4E4E0-125C-4147-BD2F-0CA36CF25723}" srcOrd="0" destOrd="0" presId="urn:microsoft.com/office/officeart/2005/8/layout/default"/>
    <dgm:cxn modelId="{6234CFDF-6160-43A3-96CF-DD6014082398}" srcId="{E0FC0653-6D7D-4775-AC4B-A23E55CA3DEF}" destId="{EA355091-8559-4A6A-87F3-E0743BC1DE57}" srcOrd="3" destOrd="0" parTransId="{677811B7-0EDE-467F-BCF0-24E3E91E6505}" sibTransId="{0DBBEC2C-0F23-4AE8-AB62-CC317253B9BC}"/>
    <dgm:cxn modelId="{6A6CDEE5-5B57-47E5-B91F-EECE442B51AE}" type="presOf" srcId="{312AECFF-4639-466C-ABBF-C013BAFC43A3}" destId="{5248C4A8-95FF-4422-9F3B-1FFB837FAE2F}" srcOrd="0" destOrd="0" presId="urn:microsoft.com/office/officeart/2005/8/layout/default"/>
    <dgm:cxn modelId="{EE30B039-A9A5-4C59-8A51-F001855CA771}" type="presParOf" srcId="{73C6FE9E-47DF-41C3-BF9B-687DF4F76859}" destId="{34A4E4E0-125C-4147-BD2F-0CA36CF25723}" srcOrd="0" destOrd="0" presId="urn:microsoft.com/office/officeart/2005/8/layout/default"/>
    <dgm:cxn modelId="{B5B81599-C59C-4EFA-82E7-6138B257360C}" type="presParOf" srcId="{73C6FE9E-47DF-41C3-BF9B-687DF4F76859}" destId="{53A6C1E4-E7FC-4088-8C00-8E56A373654D}" srcOrd="1" destOrd="0" presId="urn:microsoft.com/office/officeart/2005/8/layout/default"/>
    <dgm:cxn modelId="{C43C8146-ADAA-4131-8904-801AFC6A11E6}" type="presParOf" srcId="{73C6FE9E-47DF-41C3-BF9B-687DF4F76859}" destId="{E4E9F903-B81B-4D18-B42C-BF5913A3604A}" srcOrd="2" destOrd="0" presId="urn:microsoft.com/office/officeart/2005/8/layout/default"/>
    <dgm:cxn modelId="{2FB109EB-2DC0-4F51-864B-CF5888F6CECE}" type="presParOf" srcId="{73C6FE9E-47DF-41C3-BF9B-687DF4F76859}" destId="{45D32B5F-5516-4202-A039-724DB2C649A5}" srcOrd="3" destOrd="0" presId="urn:microsoft.com/office/officeart/2005/8/layout/default"/>
    <dgm:cxn modelId="{9F677B61-4A0D-49A4-AE5A-E533DDC6574E}" type="presParOf" srcId="{73C6FE9E-47DF-41C3-BF9B-687DF4F76859}" destId="{5248C4A8-95FF-4422-9F3B-1FFB837FAE2F}" srcOrd="4" destOrd="0" presId="urn:microsoft.com/office/officeart/2005/8/layout/default"/>
    <dgm:cxn modelId="{EA2ADC59-B771-47FC-B2B4-A6380EFD7109}" type="presParOf" srcId="{73C6FE9E-47DF-41C3-BF9B-687DF4F76859}" destId="{B9E11797-F970-4369-AF2E-DBD4CC51AFCD}" srcOrd="5" destOrd="0" presId="urn:microsoft.com/office/officeart/2005/8/layout/default"/>
    <dgm:cxn modelId="{34F5EDFD-DF77-4203-A885-EBAB3573F4BB}" type="presParOf" srcId="{73C6FE9E-47DF-41C3-BF9B-687DF4F76859}" destId="{19705432-F40C-43D1-9B9D-E2A55E305B96}" srcOrd="6" destOrd="0" presId="urn:microsoft.com/office/officeart/2005/8/layout/default"/>
    <dgm:cxn modelId="{6A978F8B-56BC-49C4-88C7-2F052AD775D5}" type="presParOf" srcId="{73C6FE9E-47DF-41C3-BF9B-687DF4F76859}" destId="{38028C93-EB16-435E-99AD-B1BC64E07F9B}" srcOrd="7" destOrd="0" presId="urn:microsoft.com/office/officeart/2005/8/layout/default"/>
    <dgm:cxn modelId="{37933413-FAA9-44B5-9077-F2C8A405A936}" type="presParOf" srcId="{73C6FE9E-47DF-41C3-BF9B-687DF4F76859}" destId="{4BDEDA4C-ACE6-4860-A4D3-893CB66A9B57}"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C1E3A73-AF54-476F-A814-4B393A730BEE}"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5F44B7EE-A3F7-411E-B175-14295F7EBB8F}">
      <dgm:prSet/>
      <dgm:spPr/>
      <dgm:t>
        <a:bodyPr/>
        <a:lstStyle/>
        <a:p>
          <a:r>
            <a:rPr lang="en-US"/>
            <a:t>The victim moves to an address that is unknown to the perpetrator.</a:t>
          </a:r>
        </a:p>
      </dgm:t>
    </dgm:pt>
    <dgm:pt modelId="{F7B3E884-E7E6-4BF4-B1AD-249B02D7ACA3}" type="parTrans" cxnId="{97F21397-9D64-49C4-A636-6F4B43393265}">
      <dgm:prSet/>
      <dgm:spPr/>
      <dgm:t>
        <a:bodyPr/>
        <a:lstStyle/>
        <a:p>
          <a:endParaRPr lang="en-US"/>
        </a:p>
      </dgm:t>
    </dgm:pt>
    <dgm:pt modelId="{F388BE52-A241-410A-953E-AACF38FC4C28}" type="sibTrans" cxnId="{97F21397-9D64-49C4-A636-6F4B43393265}">
      <dgm:prSet/>
      <dgm:spPr/>
      <dgm:t>
        <a:bodyPr/>
        <a:lstStyle/>
        <a:p>
          <a:endParaRPr lang="en-US"/>
        </a:p>
      </dgm:t>
    </dgm:pt>
    <dgm:pt modelId="{404C51A1-1D1B-47FD-B44B-0876ED0CF764}">
      <dgm:prSet/>
      <dgm:spPr/>
      <dgm:t>
        <a:bodyPr/>
        <a:lstStyle/>
        <a:p>
          <a:r>
            <a:rPr lang="en-US"/>
            <a:t>The victim meets with an application assistant at one of </a:t>
          </a:r>
        </a:p>
      </dgm:t>
    </dgm:pt>
    <dgm:pt modelId="{A1E937BA-CE27-4EC3-BF9C-57A13E356E02}" type="parTrans" cxnId="{AF5129C3-FE5E-4DAC-8933-FDD18CE09FCA}">
      <dgm:prSet/>
      <dgm:spPr/>
      <dgm:t>
        <a:bodyPr/>
        <a:lstStyle/>
        <a:p>
          <a:endParaRPr lang="en-US"/>
        </a:p>
      </dgm:t>
    </dgm:pt>
    <dgm:pt modelId="{41D699F6-5371-4038-810E-1D5BF6B3BDC7}" type="sibTrans" cxnId="{AF5129C3-FE5E-4DAC-8933-FDD18CE09FCA}">
      <dgm:prSet/>
      <dgm:spPr/>
      <dgm:t>
        <a:bodyPr/>
        <a:lstStyle/>
        <a:p>
          <a:endParaRPr lang="en-US"/>
        </a:p>
      </dgm:t>
    </dgm:pt>
    <dgm:pt modelId="{F039D382-29CE-4E2C-A0A7-473EEF77BBB8}">
      <dgm:prSet/>
      <dgm:spPr/>
      <dgm:t>
        <a:bodyPr/>
        <a:lstStyle/>
        <a:p>
          <a:r>
            <a:rPr lang="en-US" dirty="0"/>
            <a:t>the designated agencies and, with the help of the application assistant, applies for participation in the ACP.</a:t>
          </a:r>
        </a:p>
      </dgm:t>
    </dgm:pt>
    <dgm:pt modelId="{6B779764-4B4F-4AEF-80FF-9C6B5C605208}" type="parTrans" cxnId="{661F736F-2F46-45F2-8C82-DF99863053CF}">
      <dgm:prSet/>
      <dgm:spPr/>
      <dgm:t>
        <a:bodyPr/>
        <a:lstStyle/>
        <a:p>
          <a:endParaRPr lang="en-US"/>
        </a:p>
      </dgm:t>
    </dgm:pt>
    <dgm:pt modelId="{79D29EB5-2F23-4AB9-98C4-0C7CED135ACB}" type="sibTrans" cxnId="{661F736F-2F46-45F2-8C82-DF99863053CF}">
      <dgm:prSet/>
      <dgm:spPr/>
      <dgm:t>
        <a:bodyPr/>
        <a:lstStyle/>
        <a:p>
          <a:endParaRPr lang="en-US"/>
        </a:p>
      </dgm:t>
    </dgm:pt>
    <dgm:pt modelId="{D191FD6B-0722-4ECE-9804-068A6A456A11}">
      <dgm:prSet/>
      <dgm:spPr/>
      <dgm:t>
        <a:bodyPr/>
        <a:lstStyle/>
        <a:p>
          <a:r>
            <a:rPr lang="en-US" dirty="0"/>
            <a:t>After reviewing and accepting the application, the ACP Program Manager </a:t>
          </a:r>
        </a:p>
      </dgm:t>
    </dgm:pt>
    <dgm:pt modelId="{227ADDED-CD1F-43F2-AFBE-C47E929A7CB7}" type="parTrans" cxnId="{19B8836A-164B-41B8-8A4C-784D6F259D05}">
      <dgm:prSet/>
      <dgm:spPr/>
      <dgm:t>
        <a:bodyPr/>
        <a:lstStyle/>
        <a:p>
          <a:endParaRPr lang="en-US"/>
        </a:p>
      </dgm:t>
    </dgm:pt>
    <dgm:pt modelId="{B9BCD65E-B242-40E6-9C94-DAC16F276B6B}" type="sibTrans" cxnId="{19B8836A-164B-41B8-8A4C-784D6F259D05}">
      <dgm:prSet/>
      <dgm:spPr/>
      <dgm:t>
        <a:bodyPr/>
        <a:lstStyle/>
        <a:p>
          <a:endParaRPr lang="en-US"/>
        </a:p>
      </dgm:t>
    </dgm:pt>
    <dgm:pt modelId="{BDB8E2B1-7C28-4A16-8CE8-C78C7CDB8707}">
      <dgm:prSet/>
      <dgm:spPr/>
      <dgm:t>
        <a:bodyPr/>
        <a:lstStyle/>
        <a:p>
          <a:r>
            <a:rPr lang="en-US" dirty="0"/>
            <a:t>Processes the new ACP Application  </a:t>
          </a:r>
        </a:p>
      </dgm:t>
    </dgm:pt>
    <dgm:pt modelId="{D8B82645-1678-4E40-8FF1-1A7BF225CF18}" type="parTrans" cxnId="{EA70F795-986B-489F-9422-FC3E40AF806C}">
      <dgm:prSet/>
      <dgm:spPr/>
      <dgm:t>
        <a:bodyPr/>
        <a:lstStyle/>
        <a:p>
          <a:endParaRPr lang="en-US"/>
        </a:p>
      </dgm:t>
    </dgm:pt>
    <dgm:pt modelId="{73400B87-222B-4695-9EFC-F519C4040AAB}" type="sibTrans" cxnId="{EA70F795-986B-489F-9422-FC3E40AF806C}">
      <dgm:prSet/>
      <dgm:spPr/>
      <dgm:t>
        <a:bodyPr/>
        <a:lstStyle/>
        <a:p>
          <a:endParaRPr lang="en-US"/>
        </a:p>
      </dgm:t>
    </dgm:pt>
    <dgm:pt modelId="{B8D57E97-DB02-4AEE-AE79-36ADAFB3DB9A}">
      <dgm:prSet/>
      <dgm:spPr/>
      <dgm:t>
        <a:bodyPr/>
        <a:lstStyle/>
        <a:p>
          <a:r>
            <a:rPr lang="en-US" dirty="0"/>
            <a:t>Generates a new ACP participant code in database </a:t>
          </a:r>
        </a:p>
      </dgm:t>
    </dgm:pt>
    <dgm:pt modelId="{F6EFD74F-1355-4952-A924-D53A2D9056D7}" type="parTrans" cxnId="{B24CC65E-8010-489C-8994-F16C2708D649}">
      <dgm:prSet/>
      <dgm:spPr/>
      <dgm:t>
        <a:bodyPr/>
        <a:lstStyle/>
        <a:p>
          <a:endParaRPr lang="en-US"/>
        </a:p>
      </dgm:t>
    </dgm:pt>
    <dgm:pt modelId="{FEA97011-1905-4ACB-B6DE-B5088863A003}" type="sibTrans" cxnId="{B24CC65E-8010-489C-8994-F16C2708D649}">
      <dgm:prSet/>
      <dgm:spPr/>
      <dgm:t>
        <a:bodyPr/>
        <a:lstStyle/>
        <a:p>
          <a:endParaRPr lang="en-US"/>
        </a:p>
      </dgm:t>
    </dgm:pt>
    <dgm:pt modelId="{EFD1C37F-F3C8-493B-9A30-78EF1A55F4F1}">
      <dgm:prSet/>
      <dgm:spPr/>
      <dgm:t>
        <a:bodyPr/>
        <a:lstStyle/>
        <a:p>
          <a:r>
            <a:rPr lang="en-US" dirty="0"/>
            <a:t>Creates welcome packet with ACP ID authorization card.</a:t>
          </a:r>
        </a:p>
      </dgm:t>
    </dgm:pt>
    <dgm:pt modelId="{07FB40F4-23D6-42EF-B484-893EC7AE3345}" type="parTrans" cxnId="{F8BE0D63-7C6B-4D6F-A828-CF14D10C1DD6}">
      <dgm:prSet/>
      <dgm:spPr/>
      <dgm:t>
        <a:bodyPr/>
        <a:lstStyle/>
        <a:p>
          <a:endParaRPr lang="en-US"/>
        </a:p>
      </dgm:t>
    </dgm:pt>
    <dgm:pt modelId="{78C068F3-2180-48AE-B663-5D7CC0D110EC}" type="sibTrans" cxnId="{F8BE0D63-7C6B-4D6F-A828-CF14D10C1DD6}">
      <dgm:prSet/>
      <dgm:spPr/>
      <dgm:t>
        <a:bodyPr/>
        <a:lstStyle/>
        <a:p>
          <a:endParaRPr lang="en-US"/>
        </a:p>
      </dgm:t>
    </dgm:pt>
    <dgm:pt modelId="{22459DEB-D937-4A5B-BD13-684E7629E137}">
      <dgm:prSet/>
      <dgm:spPr/>
      <dgm:t>
        <a:bodyPr/>
        <a:lstStyle/>
        <a:p>
          <a:r>
            <a:rPr lang="en-US" dirty="0"/>
            <a:t>Places packet in US Mail </a:t>
          </a:r>
        </a:p>
      </dgm:t>
    </dgm:pt>
    <dgm:pt modelId="{6B43A785-3416-4D51-A75C-F69F6A6E4CFB}" type="parTrans" cxnId="{D30F8BB6-4406-4FC5-A87A-226A87F2D8DB}">
      <dgm:prSet/>
      <dgm:spPr/>
      <dgm:t>
        <a:bodyPr/>
        <a:lstStyle/>
        <a:p>
          <a:endParaRPr lang="en-US"/>
        </a:p>
      </dgm:t>
    </dgm:pt>
    <dgm:pt modelId="{FADB689F-B66D-4846-81C2-8E2B56D0E7F0}" type="sibTrans" cxnId="{D30F8BB6-4406-4FC5-A87A-226A87F2D8DB}">
      <dgm:prSet/>
      <dgm:spPr/>
      <dgm:t>
        <a:bodyPr/>
        <a:lstStyle/>
        <a:p>
          <a:endParaRPr lang="en-US"/>
        </a:p>
      </dgm:t>
    </dgm:pt>
    <dgm:pt modelId="{27EE6622-E6C2-45BE-9DC9-5E4DC0976655}">
      <dgm:prSet/>
      <dgm:spPr/>
      <dgm:t>
        <a:bodyPr/>
        <a:lstStyle/>
        <a:p>
          <a:r>
            <a:rPr lang="en-US" u="sng" dirty="0"/>
            <a:t>Application Assistants </a:t>
          </a:r>
          <a:r>
            <a:rPr lang="en-US" dirty="0"/>
            <a:t>are required to review application for missing information before submission.</a:t>
          </a:r>
        </a:p>
      </dgm:t>
    </dgm:pt>
    <dgm:pt modelId="{3512F93A-1073-4CCF-A52C-7653DAD2AF29}" type="parTrans" cxnId="{3956C008-DC7D-4945-A1A5-0FC6C8186B23}">
      <dgm:prSet/>
      <dgm:spPr/>
      <dgm:t>
        <a:bodyPr/>
        <a:lstStyle/>
        <a:p>
          <a:endParaRPr lang="en-US"/>
        </a:p>
      </dgm:t>
    </dgm:pt>
    <dgm:pt modelId="{96F3D8E1-10DC-4931-A1E2-0E58551528EB}" type="sibTrans" cxnId="{3956C008-DC7D-4945-A1A5-0FC6C8186B23}">
      <dgm:prSet/>
      <dgm:spPr/>
      <dgm:t>
        <a:bodyPr/>
        <a:lstStyle/>
        <a:p>
          <a:endParaRPr lang="en-US"/>
        </a:p>
      </dgm:t>
    </dgm:pt>
    <dgm:pt modelId="{77440891-D23B-462F-9E41-B28C22AF1B93}">
      <dgm:prSet/>
      <dgm:spPr/>
      <dgm:t>
        <a:bodyPr/>
        <a:lstStyle/>
        <a:p>
          <a:r>
            <a:rPr lang="en-US" u="sng" dirty="0"/>
            <a:t>Application Assistants </a:t>
          </a:r>
          <a:r>
            <a:rPr lang="en-US" dirty="0"/>
            <a:t>must sign the application. </a:t>
          </a:r>
        </a:p>
      </dgm:t>
    </dgm:pt>
    <dgm:pt modelId="{B19359EC-B3F1-4D51-A45E-0A66996EA657}" type="parTrans" cxnId="{5B74F0DD-53EE-4D73-9C71-3A7B3A41EDDE}">
      <dgm:prSet/>
      <dgm:spPr/>
      <dgm:t>
        <a:bodyPr/>
        <a:lstStyle/>
        <a:p>
          <a:endParaRPr lang="en-US"/>
        </a:p>
      </dgm:t>
    </dgm:pt>
    <dgm:pt modelId="{729B04F3-194D-4C8E-9640-527DD3BDD59C}" type="sibTrans" cxnId="{5B74F0DD-53EE-4D73-9C71-3A7B3A41EDDE}">
      <dgm:prSet/>
      <dgm:spPr/>
      <dgm:t>
        <a:bodyPr/>
        <a:lstStyle/>
        <a:p>
          <a:endParaRPr lang="en-US"/>
        </a:p>
      </dgm:t>
    </dgm:pt>
    <dgm:pt modelId="{A18ABC63-78DE-4F38-A978-E691FB746306}">
      <dgm:prSet/>
      <dgm:spPr/>
      <dgm:t>
        <a:bodyPr/>
        <a:lstStyle/>
        <a:p>
          <a:r>
            <a:rPr lang="en-US" u="sng" dirty="0"/>
            <a:t>Application Assistants </a:t>
          </a:r>
          <a:r>
            <a:rPr lang="en-US" dirty="0"/>
            <a:t>will ensure application is legible. If needed; the Application Assistant will complete the application on behalf of client, then have client sign. </a:t>
          </a:r>
        </a:p>
      </dgm:t>
    </dgm:pt>
    <dgm:pt modelId="{78EA0C6D-3CF7-4D9C-BDA6-6A588F9F662A}" type="parTrans" cxnId="{ABD599A3-8EE1-42EB-B2D3-14AD889EF223}">
      <dgm:prSet/>
      <dgm:spPr/>
      <dgm:t>
        <a:bodyPr/>
        <a:lstStyle/>
        <a:p>
          <a:endParaRPr lang="en-US"/>
        </a:p>
      </dgm:t>
    </dgm:pt>
    <dgm:pt modelId="{255E90B9-7547-478C-ADA3-12E1C482786E}" type="sibTrans" cxnId="{ABD599A3-8EE1-42EB-B2D3-14AD889EF223}">
      <dgm:prSet/>
      <dgm:spPr/>
      <dgm:t>
        <a:bodyPr/>
        <a:lstStyle/>
        <a:p>
          <a:endParaRPr lang="en-US"/>
        </a:p>
      </dgm:t>
    </dgm:pt>
    <dgm:pt modelId="{FE9ED42E-0F5D-45DD-BC35-6CF50EC0812D}" type="pres">
      <dgm:prSet presAssocID="{FC1E3A73-AF54-476F-A814-4B393A730BEE}" presName="linear" presStyleCnt="0">
        <dgm:presLayoutVars>
          <dgm:animLvl val="lvl"/>
          <dgm:resizeHandles val="exact"/>
        </dgm:presLayoutVars>
      </dgm:prSet>
      <dgm:spPr/>
    </dgm:pt>
    <dgm:pt modelId="{9BAD299C-E305-4842-8807-DBA6C6D09418}" type="pres">
      <dgm:prSet presAssocID="{5F44B7EE-A3F7-411E-B175-14295F7EBB8F}" presName="parentText" presStyleLbl="node1" presStyleIdx="0" presStyleCnt="3">
        <dgm:presLayoutVars>
          <dgm:chMax val="0"/>
          <dgm:bulletEnabled val="1"/>
        </dgm:presLayoutVars>
      </dgm:prSet>
      <dgm:spPr/>
    </dgm:pt>
    <dgm:pt modelId="{E455D39B-3A94-41B9-B349-3E1F706BD9E6}" type="pres">
      <dgm:prSet presAssocID="{F388BE52-A241-410A-953E-AACF38FC4C28}" presName="spacer" presStyleCnt="0"/>
      <dgm:spPr/>
    </dgm:pt>
    <dgm:pt modelId="{6A3F954A-ABC9-46DC-8020-6C82BFA04470}" type="pres">
      <dgm:prSet presAssocID="{404C51A1-1D1B-47FD-B44B-0876ED0CF764}" presName="parentText" presStyleLbl="node1" presStyleIdx="1" presStyleCnt="3">
        <dgm:presLayoutVars>
          <dgm:chMax val="0"/>
          <dgm:bulletEnabled val="1"/>
        </dgm:presLayoutVars>
      </dgm:prSet>
      <dgm:spPr/>
    </dgm:pt>
    <dgm:pt modelId="{2DB88ABB-D356-48C1-A0EE-51D305143153}" type="pres">
      <dgm:prSet presAssocID="{404C51A1-1D1B-47FD-B44B-0876ED0CF764}" presName="childText" presStyleLbl="revTx" presStyleIdx="0" presStyleCnt="2">
        <dgm:presLayoutVars>
          <dgm:bulletEnabled val="1"/>
        </dgm:presLayoutVars>
      </dgm:prSet>
      <dgm:spPr/>
    </dgm:pt>
    <dgm:pt modelId="{189A47ED-1F2E-4C94-8C84-A8B0B208C63E}" type="pres">
      <dgm:prSet presAssocID="{D191FD6B-0722-4ECE-9804-068A6A456A11}" presName="parentText" presStyleLbl="node1" presStyleIdx="2" presStyleCnt="3">
        <dgm:presLayoutVars>
          <dgm:chMax val="0"/>
          <dgm:bulletEnabled val="1"/>
        </dgm:presLayoutVars>
      </dgm:prSet>
      <dgm:spPr/>
    </dgm:pt>
    <dgm:pt modelId="{5BF6A769-35C6-455B-ADB3-225934B80411}" type="pres">
      <dgm:prSet presAssocID="{D191FD6B-0722-4ECE-9804-068A6A456A11}" presName="childText" presStyleLbl="revTx" presStyleIdx="1" presStyleCnt="2" custScaleY="168099">
        <dgm:presLayoutVars>
          <dgm:bulletEnabled val="1"/>
        </dgm:presLayoutVars>
      </dgm:prSet>
      <dgm:spPr/>
    </dgm:pt>
  </dgm:ptLst>
  <dgm:cxnLst>
    <dgm:cxn modelId="{3956C008-DC7D-4945-A1A5-0FC6C8186B23}" srcId="{404C51A1-1D1B-47FD-B44B-0876ED0CF764}" destId="{27EE6622-E6C2-45BE-9DC9-5E4DC0976655}" srcOrd="1" destOrd="0" parTransId="{3512F93A-1073-4CCF-A52C-7653DAD2AF29}" sibTransId="{96F3D8E1-10DC-4931-A1E2-0E58551528EB}"/>
    <dgm:cxn modelId="{51979D0D-3475-44A6-BCDD-C86B84DB1E58}" type="presOf" srcId="{EFD1C37F-F3C8-493B-9A30-78EF1A55F4F1}" destId="{5BF6A769-35C6-455B-ADB3-225934B80411}" srcOrd="0" destOrd="2" presId="urn:microsoft.com/office/officeart/2005/8/layout/vList2"/>
    <dgm:cxn modelId="{C9123D16-1D13-4745-83B1-A2D33CD9C0FB}" type="presOf" srcId="{FC1E3A73-AF54-476F-A814-4B393A730BEE}" destId="{FE9ED42E-0F5D-45DD-BC35-6CF50EC0812D}" srcOrd="0" destOrd="0" presId="urn:microsoft.com/office/officeart/2005/8/layout/vList2"/>
    <dgm:cxn modelId="{B6F8E23B-E1E1-453E-8E92-DF11DEE9F0BC}" type="presOf" srcId="{404C51A1-1D1B-47FD-B44B-0876ED0CF764}" destId="{6A3F954A-ABC9-46DC-8020-6C82BFA04470}" srcOrd="0" destOrd="0" presId="urn:microsoft.com/office/officeart/2005/8/layout/vList2"/>
    <dgm:cxn modelId="{B24CC65E-8010-489C-8994-F16C2708D649}" srcId="{D191FD6B-0722-4ECE-9804-068A6A456A11}" destId="{B8D57E97-DB02-4AEE-AE79-36ADAFB3DB9A}" srcOrd="1" destOrd="0" parTransId="{F6EFD74F-1355-4952-A924-D53A2D9056D7}" sibTransId="{FEA97011-1905-4ACB-B6DE-B5088863A003}"/>
    <dgm:cxn modelId="{F8BE0D63-7C6B-4D6F-A828-CF14D10C1DD6}" srcId="{D191FD6B-0722-4ECE-9804-068A6A456A11}" destId="{EFD1C37F-F3C8-493B-9A30-78EF1A55F4F1}" srcOrd="2" destOrd="0" parTransId="{07FB40F4-23D6-42EF-B484-893EC7AE3345}" sibTransId="{78C068F3-2180-48AE-B663-5D7CC0D110EC}"/>
    <dgm:cxn modelId="{19B8836A-164B-41B8-8A4C-784D6F259D05}" srcId="{FC1E3A73-AF54-476F-A814-4B393A730BEE}" destId="{D191FD6B-0722-4ECE-9804-068A6A456A11}" srcOrd="2" destOrd="0" parTransId="{227ADDED-CD1F-43F2-AFBE-C47E929A7CB7}" sibTransId="{B9BCD65E-B242-40E6-9C94-DAC16F276B6B}"/>
    <dgm:cxn modelId="{661F736F-2F46-45F2-8C82-DF99863053CF}" srcId="{404C51A1-1D1B-47FD-B44B-0876ED0CF764}" destId="{F039D382-29CE-4E2C-A0A7-473EEF77BBB8}" srcOrd="0" destOrd="0" parTransId="{6B779764-4B4F-4AEF-80FF-9C6B5C605208}" sibTransId="{79D29EB5-2F23-4AB9-98C4-0C7CED135ACB}"/>
    <dgm:cxn modelId="{89A49252-93B5-459F-BA35-41C80F457C98}" type="presOf" srcId="{F039D382-29CE-4E2C-A0A7-473EEF77BBB8}" destId="{2DB88ABB-D356-48C1-A0EE-51D305143153}" srcOrd="0" destOrd="0" presId="urn:microsoft.com/office/officeart/2005/8/layout/vList2"/>
    <dgm:cxn modelId="{DAE73487-DABE-4AE8-BC10-6F78BD18D005}" type="presOf" srcId="{BDB8E2B1-7C28-4A16-8CE8-C78C7CDB8707}" destId="{5BF6A769-35C6-455B-ADB3-225934B80411}" srcOrd="0" destOrd="0" presId="urn:microsoft.com/office/officeart/2005/8/layout/vList2"/>
    <dgm:cxn modelId="{DAA8428E-9E9C-4D87-BB0E-A9D77BE644B2}" type="presOf" srcId="{5F44B7EE-A3F7-411E-B175-14295F7EBB8F}" destId="{9BAD299C-E305-4842-8807-DBA6C6D09418}" srcOrd="0" destOrd="0" presId="urn:microsoft.com/office/officeart/2005/8/layout/vList2"/>
    <dgm:cxn modelId="{EA70F795-986B-489F-9422-FC3E40AF806C}" srcId="{D191FD6B-0722-4ECE-9804-068A6A456A11}" destId="{BDB8E2B1-7C28-4A16-8CE8-C78C7CDB8707}" srcOrd="0" destOrd="0" parTransId="{D8B82645-1678-4E40-8FF1-1A7BF225CF18}" sibTransId="{73400B87-222B-4695-9EFC-F519C4040AAB}"/>
    <dgm:cxn modelId="{97F21397-9D64-49C4-A636-6F4B43393265}" srcId="{FC1E3A73-AF54-476F-A814-4B393A730BEE}" destId="{5F44B7EE-A3F7-411E-B175-14295F7EBB8F}" srcOrd="0" destOrd="0" parTransId="{F7B3E884-E7E6-4BF4-B1AD-249B02D7ACA3}" sibTransId="{F388BE52-A241-410A-953E-AACF38FC4C28}"/>
    <dgm:cxn modelId="{972525A1-9962-4CFD-AB65-4B96DC569672}" type="presOf" srcId="{A18ABC63-78DE-4F38-A978-E691FB746306}" destId="{2DB88ABB-D356-48C1-A0EE-51D305143153}" srcOrd="0" destOrd="2" presId="urn:microsoft.com/office/officeart/2005/8/layout/vList2"/>
    <dgm:cxn modelId="{ABD599A3-8EE1-42EB-B2D3-14AD889EF223}" srcId="{404C51A1-1D1B-47FD-B44B-0876ED0CF764}" destId="{A18ABC63-78DE-4F38-A978-E691FB746306}" srcOrd="2" destOrd="0" parTransId="{78EA0C6D-3CF7-4D9C-BDA6-6A588F9F662A}" sibTransId="{255E90B9-7547-478C-ADA3-12E1C482786E}"/>
    <dgm:cxn modelId="{2E76EAB2-B9AA-44DE-9E68-5AA83A996ADA}" type="presOf" srcId="{D191FD6B-0722-4ECE-9804-068A6A456A11}" destId="{189A47ED-1F2E-4C94-8C84-A8B0B208C63E}" srcOrd="0" destOrd="0" presId="urn:microsoft.com/office/officeart/2005/8/layout/vList2"/>
    <dgm:cxn modelId="{D30F8BB6-4406-4FC5-A87A-226A87F2D8DB}" srcId="{D191FD6B-0722-4ECE-9804-068A6A456A11}" destId="{22459DEB-D937-4A5B-BD13-684E7629E137}" srcOrd="3" destOrd="0" parTransId="{6B43A785-3416-4D51-A75C-F69F6A6E4CFB}" sibTransId="{FADB689F-B66D-4846-81C2-8E2B56D0E7F0}"/>
    <dgm:cxn modelId="{AF5129C3-FE5E-4DAC-8933-FDD18CE09FCA}" srcId="{FC1E3A73-AF54-476F-A814-4B393A730BEE}" destId="{404C51A1-1D1B-47FD-B44B-0876ED0CF764}" srcOrd="1" destOrd="0" parTransId="{A1E937BA-CE27-4EC3-BF9C-57A13E356E02}" sibTransId="{41D699F6-5371-4038-810E-1D5BF6B3BDC7}"/>
    <dgm:cxn modelId="{5B74F0DD-53EE-4D73-9C71-3A7B3A41EDDE}" srcId="{404C51A1-1D1B-47FD-B44B-0876ED0CF764}" destId="{77440891-D23B-462F-9E41-B28C22AF1B93}" srcOrd="3" destOrd="0" parTransId="{B19359EC-B3F1-4D51-A45E-0A66996EA657}" sibTransId="{729B04F3-194D-4C8E-9640-527DD3BDD59C}"/>
    <dgm:cxn modelId="{CC33BDE4-B841-48CE-957D-40B7DF4BF858}" type="presOf" srcId="{77440891-D23B-462F-9E41-B28C22AF1B93}" destId="{2DB88ABB-D356-48C1-A0EE-51D305143153}" srcOrd="0" destOrd="3" presId="urn:microsoft.com/office/officeart/2005/8/layout/vList2"/>
    <dgm:cxn modelId="{3B44B9E9-7EA6-48BE-ABD5-0EEBBA7E0C66}" type="presOf" srcId="{B8D57E97-DB02-4AEE-AE79-36ADAFB3DB9A}" destId="{5BF6A769-35C6-455B-ADB3-225934B80411}" srcOrd="0" destOrd="1" presId="urn:microsoft.com/office/officeart/2005/8/layout/vList2"/>
    <dgm:cxn modelId="{AEC5B2EC-E833-421A-89F2-165716219C95}" type="presOf" srcId="{27EE6622-E6C2-45BE-9DC9-5E4DC0976655}" destId="{2DB88ABB-D356-48C1-A0EE-51D305143153}" srcOrd="0" destOrd="1" presId="urn:microsoft.com/office/officeart/2005/8/layout/vList2"/>
    <dgm:cxn modelId="{94C3C4F0-FF76-444A-A265-22BBCC0BAF31}" type="presOf" srcId="{22459DEB-D937-4A5B-BD13-684E7629E137}" destId="{5BF6A769-35C6-455B-ADB3-225934B80411}" srcOrd="0" destOrd="3" presId="urn:microsoft.com/office/officeart/2005/8/layout/vList2"/>
    <dgm:cxn modelId="{995385DF-D4EA-426A-AB2D-69A7B823F081}" type="presParOf" srcId="{FE9ED42E-0F5D-45DD-BC35-6CF50EC0812D}" destId="{9BAD299C-E305-4842-8807-DBA6C6D09418}" srcOrd="0" destOrd="0" presId="urn:microsoft.com/office/officeart/2005/8/layout/vList2"/>
    <dgm:cxn modelId="{52A0EE03-83D5-4253-A7A8-4950B9A8F668}" type="presParOf" srcId="{FE9ED42E-0F5D-45DD-BC35-6CF50EC0812D}" destId="{E455D39B-3A94-41B9-B349-3E1F706BD9E6}" srcOrd="1" destOrd="0" presId="urn:microsoft.com/office/officeart/2005/8/layout/vList2"/>
    <dgm:cxn modelId="{BF91D066-0697-4454-AAB4-839605337E96}" type="presParOf" srcId="{FE9ED42E-0F5D-45DD-BC35-6CF50EC0812D}" destId="{6A3F954A-ABC9-46DC-8020-6C82BFA04470}" srcOrd="2" destOrd="0" presId="urn:microsoft.com/office/officeart/2005/8/layout/vList2"/>
    <dgm:cxn modelId="{0940C38D-73BC-4D82-AF38-1873276DAAF9}" type="presParOf" srcId="{FE9ED42E-0F5D-45DD-BC35-6CF50EC0812D}" destId="{2DB88ABB-D356-48C1-A0EE-51D305143153}" srcOrd="3" destOrd="0" presId="urn:microsoft.com/office/officeart/2005/8/layout/vList2"/>
    <dgm:cxn modelId="{CE1E4E58-F701-4785-B251-03668B97F988}" type="presParOf" srcId="{FE9ED42E-0F5D-45DD-BC35-6CF50EC0812D}" destId="{189A47ED-1F2E-4C94-8C84-A8B0B208C63E}" srcOrd="4" destOrd="0" presId="urn:microsoft.com/office/officeart/2005/8/layout/vList2"/>
    <dgm:cxn modelId="{4EEFDA65-0BFC-4585-A377-94E3D1679FDB}" type="presParOf" srcId="{FE9ED42E-0F5D-45DD-BC35-6CF50EC0812D}" destId="{5BF6A769-35C6-455B-ADB3-225934B80411}" srcOrd="5"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D237FE5-AD57-4110-BAF7-BCBA693C6A6A}"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350BA016-5225-437E-9842-FF9BAF3832AD}">
      <dgm:prSet/>
      <dgm:spPr/>
      <dgm:t>
        <a:bodyPr/>
        <a:lstStyle/>
        <a:p>
          <a:r>
            <a:rPr lang="en-US"/>
            <a:t>Certified for 4 years</a:t>
          </a:r>
        </a:p>
      </dgm:t>
    </dgm:pt>
    <dgm:pt modelId="{506B8ECE-B11F-4A03-8947-D771F4BECA87}" type="parTrans" cxnId="{B49F284B-62F8-468A-A52C-3B992D175B8E}">
      <dgm:prSet/>
      <dgm:spPr/>
      <dgm:t>
        <a:bodyPr/>
        <a:lstStyle/>
        <a:p>
          <a:endParaRPr lang="en-US"/>
        </a:p>
      </dgm:t>
    </dgm:pt>
    <dgm:pt modelId="{F3103C64-DA0C-47C0-8F09-34CC20B68A52}" type="sibTrans" cxnId="{B49F284B-62F8-468A-A52C-3B992D175B8E}">
      <dgm:prSet/>
      <dgm:spPr/>
      <dgm:t>
        <a:bodyPr/>
        <a:lstStyle/>
        <a:p>
          <a:endParaRPr lang="en-US"/>
        </a:p>
      </dgm:t>
    </dgm:pt>
    <dgm:pt modelId="{B3B2D1AD-C731-4B37-BDFA-FF8816473563}">
      <dgm:prSet/>
      <dgm:spPr/>
      <dgm:t>
        <a:bodyPr/>
        <a:lstStyle/>
        <a:p>
          <a:r>
            <a:rPr lang="en-US"/>
            <a:t>Unlimited renewal</a:t>
          </a:r>
        </a:p>
      </dgm:t>
    </dgm:pt>
    <dgm:pt modelId="{21D406F1-F45B-48DE-855D-FDEAEBB8AB41}" type="parTrans" cxnId="{731094FF-C6FB-4E19-90AC-490E088D2778}">
      <dgm:prSet/>
      <dgm:spPr/>
      <dgm:t>
        <a:bodyPr/>
        <a:lstStyle/>
        <a:p>
          <a:endParaRPr lang="en-US"/>
        </a:p>
      </dgm:t>
    </dgm:pt>
    <dgm:pt modelId="{D92B026A-4F14-424C-AFB1-35314FD28063}" type="sibTrans" cxnId="{731094FF-C6FB-4E19-90AC-490E088D2778}">
      <dgm:prSet/>
      <dgm:spPr/>
      <dgm:t>
        <a:bodyPr/>
        <a:lstStyle/>
        <a:p>
          <a:endParaRPr lang="en-US"/>
        </a:p>
      </dgm:t>
    </dgm:pt>
    <dgm:pt modelId="{79B9B3DC-58FD-4936-A84E-9466E029C8B7}">
      <dgm:prSet/>
      <dgm:spPr/>
      <dgm:t>
        <a:bodyPr/>
        <a:lstStyle/>
        <a:p>
          <a:r>
            <a:rPr lang="en-US"/>
            <a:t>May withdraw at any time</a:t>
          </a:r>
        </a:p>
      </dgm:t>
    </dgm:pt>
    <dgm:pt modelId="{93F6AF3E-8523-4307-BDD2-77605D915145}" type="parTrans" cxnId="{979EBEA4-FA97-4345-B29E-C3AFDB1748A0}">
      <dgm:prSet/>
      <dgm:spPr/>
      <dgm:t>
        <a:bodyPr/>
        <a:lstStyle/>
        <a:p>
          <a:endParaRPr lang="en-US"/>
        </a:p>
      </dgm:t>
    </dgm:pt>
    <dgm:pt modelId="{A946189E-530E-4DAC-9B9E-BFD3399F47F1}" type="sibTrans" cxnId="{979EBEA4-FA97-4345-B29E-C3AFDB1748A0}">
      <dgm:prSet/>
      <dgm:spPr/>
      <dgm:t>
        <a:bodyPr/>
        <a:lstStyle/>
        <a:p>
          <a:endParaRPr lang="en-US"/>
        </a:p>
      </dgm:t>
    </dgm:pt>
    <dgm:pt modelId="{E545383C-36DB-415E-B9C3-B77951D3E946}">
      <dgm:prSet/>
      <dgm:spPr/>
      <dgm:t>
        <a:bodyPr/>
        <a:lstStyle/>
        <a:p>
          <a:r>
            <a:rPr lang="en-US"/>
            <a:t>In writing</a:t>
          </a:r>
        </a:p>
      </dgm:t>
    </dgm:pt>
    <dgm:pt modelId="{77EF527D-1B0E-4C10-8E88-F5B56BDF75E6}" type="parTrans" cxnId="{691ECDD4-4FD6-4F88-A0D5-D056CCF484B6}">
      <dgm:prSet/>
      <dgm:spPr/>
      <dgm:t>
        <a:bodyPr/>
        <a:lstStyle/>
        <a:p>
          <a:endParaRPr lang="en-US"/>
        </a:p>
      </dgm:t>
    </dgm:pt>
    <dgm:pt modelId="{8807B6DB-3D78-4DF5-8F34-C37E7F5B5312}" type="sibTrans" cxnId="{691ECDD4-4FD6-4F88-A0D5-D056CCF484B6}">
      <dgm:prSet/>
      <dgm:spPr/>
      <dgm:t>
        <a:bodyPr/>
        <a:lstStyle/>
        <a:p>
          <a:endParaRPr lang="en-US"/>
        </a:p>
      </dgm:t>
    </dgm:pt>
    <dgm:pt modelId="{644E5EB2-504E-4FE6-BA1B-BC048008185C}" type="pres">
      <dgm:prSet presAssocID="{7D237FE5-AD57-4110-BAF7-BCBA693C6A6A}" presName="root" presStyleCnt="0">
        <dgm:presLayoutVars>
          <dgm:dir/>
          <dgm:resizeHandles val="exact"/>
        </dgm:presLayoutVars>
      </dgm:prSet>
      <dgm:spPr/>
    </dgm:pt>
    <dgm:pt modelId="{84AFD9E4-2152-475F-94D5-00155AB48152}" type="pres">
      <dgm:prSet presAssocID="{350BA016-5225-437E-9842-FF9BAF3832AD}" presName="compNode" presStyleCnt="0"/>
      <dgm:spPr/>
    </dgm:pt>
    <dgm:pt modelId="{AE4E49A0-8AB0-4A54-B6C1-04776D758FC1}" type="pres">
      <dgm:prSet presAssocID="{350BA016-5225-437E-9842-FF9BAF3832A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ploma"/>
        </a:ext>
      </dgm:extLst>
    </dgm:pt>
    <dgm:pt modelId="{F16AC016-1D53-4B69-ABF3-A64CE0920C81}" type="pres">
      <dgm:prSet presAssocID="{350BA016-5225-437E-9842-FF9BAF3832AD}" presName="spaceRect" presStyleCnt="0"/>
      <dgm:spPr/>
    </dgm:pt>
    <dgm:pt modelId="{643C687D-EC57-49C4-BC56-6F4E698D9223}" type="pres">
      <dgm:prSet presAssocID="{350BA016-5225-437E-9842-FF9BAF3832AD}" presName="textRect" presStyleLbl="revTx" presStyleIdx="0" presStyleCnt="4">
        <dgm:presLayoutVars>
          <dgm:chMax val="1"/>
          <dgm:chPref val="1"/>
        </dgm:presLayoutVars>
      </dgm:prSet>
      <dgm:spPr/>
    </dgm:pt>
    <dgm:pt modelId="{168AF226-4F67-4893-BA8F-367DBD397349}" type="pres">
      <dgm:prSet presAssocID="{F3103C64-DA0C-47C0-8F09-34CC20B68A52}" presName="sibTrans" presStyleCnt="0"/>
      <dgm:spPr/>
    </dgm:pt>
    <dgm:pt modelId="{A5B59D41-54B4-4846-8913-5D4B1DC96DE2}" type="pres">
      <dgm:prSet presAssocID="{B3B2D1AD-C731-4B37-BDFA-FF8816473563}" presName="compNode" presStyleCnt="0"/>
      <dgm:spPr/>
    </dgm:pt>
    <dgm:pt modelId="{2B28FA8F-5EA0-4DA5-A539-1B242C78F265}" type="pres">
      <dgm:prSet presAssocID="{B3B2D1AD-C731-4B37-BDFA-FF881647356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3581AF02-4314-4120-8AA3-6C078D90A4FE}" type="pres">
      <dgm:prSet presAssocID="{B3B2D1AD-C731-4B37-BDFA-FF8816473563}" presName="spaceRect" presStyleCnt="0"/>
      <dgm:spPr/>
    </dgm:pt>
    <dgm:pt modelId="{989EF8FF-0C76-4E66-A9D6-DCFF4006D34A}" type="pres">
      <dgm:prSet presAssocID="{B3B2D1AD-C731-4B37-BDFA-FF8816473563}" presName="textRect" presStyleLbl="revTx" presStyleIdx="1" presStyleCnt="4">
        <dgm:presLayoutVars>
          <dgm:chMax val="1"/>
          <dgm:chPref val="1"/>
        </dgm:presLayoutVars>
      </dgm:prSet>
      <dgm:spPr/>
    </dgm:pt>
    <dgm:pt modelId="{3760C817-A518-412D-B467-B83212ABB562}" type="pres">
      <dgm:prSet presAssocID="{D92B026A-4F14-424C-AFB1-35314FD28063}" presName="sibTrans" presStyleCnt="0"/>
      <dgm:spPr/>
    </dgm:pt>
    <dgm:pt modelId="{82AF2DF4-FA2C-4472-B843-A333223C4BFF}" type="pres">
      <dgm:prSet presAssocID="{79B9B3DC-58FD-4936-A84E-9466E029C8B7}" presName="compNode" presStyleCnt="0"/>
      <dgm:spPr/>
    </dgm:pt>
    <dgm:pt modelId="{9E0BFBB5-24BF-4D52-A105-EF311B3A315E}" type="pres">
      <dgm:prSet presAssocID="{79B9B3DC-58FD-4936-A84E-9466E029C8B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opwatch"/>
        </a:ext>
      </dgm:extLst>
    </dgm:pt>
    <dgm:pt modelId="{0A97C22B-7724-4C8A-93B4-D01CE3D1A141}" type="pres">
      <dgm:prSet presAssocID="{79B9B3DC-58FD-4936-A84E-9466E029C8B7}" presName="spaceRect" presStyleCnt="0"/>
      <dgm:spPr/>
    </dgm:pt>
    <dgm:pt modelId="{D1205EF4-B59B-4C7C-97FD-406C6D16031F}" type="pres">
      <dgm:prSet presAssocID="{79B9B3DC-58FD-4936-A84E-9466E029C8B7}" presName="textRect" presStyleLbl="revTx" presStyleIdx="2" presStyleCnt="4">
        <dgm:presLayoutVars>
          <dgm:chMax val="1"/>
          <dgm:chPref val="1"/>
        </dgm:presLayoutVars>
      </dgm:prSet>
      <dgm:spPr/>
    </dgm:pt>
    <dgm:pt modelId="{41E19D19-5DAA-4F46-B758-7A924F70E50E}" type="pres">
      <dgm:prSet presAssocID="{A946189E-530E-4DAC-9B9E-BFD3399F47F1}" presName="sibTrans" presStyleCnt="0"/>
      <dgm:spPr/>
    </dgm:pt>
    <dgm:pt modelId="{C6BAF439-2677-474B-B1F6-B70D298E3EFD}" type="pres">
      <dgm:prSet presAssocID="{E545383C-36DB-415E-B9C3-B77951D3E946}" presName="compNode" presStyleCnt="0"/>
      <dgm:spPr/>
    </dgm:pt>
    <dgm:pt modelId="{6C8EB78D-2349-410D-811E-2CD2AC31715A}" type="pres">
      <dgm:prSet presAssocID="{E545383C-36DB-415E-B9C3-B77951D3E94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ncil"/>
        </a:ext>
      </dgm:extLst>
    </dgm:pt>
    <dgm:pt modelId="{DA0AC996-EF24-4A65-AD86-1B2509751FB7}" type="pres">
      <dgm:prSet presAssocID="{E545383C-36DB-415E-B9C3-B77951D3E946}" presName="spaceRect" presStyleCnt="0"/>
      <dgm:spPr/>
    </dgm:pt>
    <dgm:pt modelId="{E7D3E91E-CD02-45A1-91CC-D7F128AB4622}" type="pres">
      <dgm:prSet presAssocID="{E545383C-36DB-415E-B9C3-B77951D3E946}" presName="textRect" presStyleLbl="revTx" presStyleIdx="3" presStyleCnt="4">
        <dgm:presLayoutVars>
          <dgm:chMax val="1"/>
          <dgm:chPref val="1"/>
        </dgm:presLayoutVars>
      </dgm:prSet>
      <dgm:spPr/>
    </dgm:pt>
  </dgm:ptLst>
  <dgm:cxnLst>
    <dgm:cxn modelId="{65703437-C065-48E5-94F3-796AAA55E28F}" type="presOf" srcId="{B3B2D1AD-C731-4B37-BDFA-FF8816473563}" destId="{989EF8FF-0C76-4E66-A9D6-DCFF4006D34A}" srcOrd="0" destOrd="0" presId="urn:microsoft.com/office/officeart/2018/2/layout/IconLabelList"/>
    <dgm:cxn modelId="{96CFF744-6FA1-4BFE-867A-99BD29B327EB}" type="presOf" srcId="{350BA016-5225-437E-9842-FF9BAF3832AD}" destId="{643C687D-EC57-49C4-BC56-6F4E698D9223}" srcOrd="0" destOrd="0" presId="urn:microsoft.com/office/officeart/2018/2/layout/IconLabelList"/>
    <dgm:cxn modelId="{FAB4E847-35A1-40F8-B347-795A00EE668F}" type="presOf" srcId="{E545383C-36DB-415E-B9C3-B77951D3E946}" destId="{E7D3E91E-CD02-45A1-91CC-D7F128AB4622}" srcOrd="0" destOrd="0" presId="urn:microsoft.com/office/officeart/2018/2/layout/IconLabelList"/>
    <dgm:cxn modelId="{B49F284B-62F8-468A-A52C-3B992D175B8E}" srcId="{7D237FE5-AD57-4110-BAF7-BCBA693C6A6A}" destId="{350BA016-5225-437E-9842-FF9BAF3832AD}" srcOrd="0" destOrd="0" parTransId="{506B8ECE-B11F-4A03-8947-D771F4BECA87}" sibTransId="{F3103C64-DA0C-47C0-8F09-34CC20B68A52}"/>
    <dgm:cxn modelId="{C7D30588-98AA-427D-AADC-324AC5AEF627}" type="presOf" srcId="{7D237FE5-AD57-4110-BAF7-BCBA693C6A6A}" destId="{644E5EB2-504E-4FE6-BA1B-BC048008185C}" srcOrd="0" destOrd="0" presId="urn:microsoft.com/office/officeart/2018/2/layout/IconLabelList"/>
    <dgm:cxn modelId="{979EBEA4-FA97-4345-B29E-C3AFDB1748A0}" srcId="{7D237FE5-AD57-4110-BAF7-BCBA693C6A6A}" destId="{79B9B3DC-58FD-4936-A84E-9466E029C8B7}" srcOrd="2" destOrd="0" parTransId="{93F6AF3E-8523-4307-BDD2-77605D915145}" sibTransId="{A946189E-530E-4DAC-9B9E-BFD3399F47F1}"/>
    <dgm:cxn modelId="{691ECDD4-4FD6-4F88-A0D5-D056CCF484B6}" srcId="{7D237FE5-AD57-4110-BAF7-BCBA693C6A6A}" destId="{E545383C-36DB-415E-B9C3-B77951D3E946}" srcOrd="3" destOrd="0" parTransId="{77EF527D-1B0E-4C10-8E88-F5B56BDF75E6}" sibTransId="{8807B6DB-3D78-4DF5-8F34-C37E7F5B5312}"/>
    <dgm:cxn modelId="{F4F04AEE-AB67-408C-AED2-B620ADCEC9B2}" type="presOf" srcId="{79B9B3DC-58FD-4936-A84E-9466E029C8B7}" destId="{D1205EF4-B59B-4C7C-97FD-406C6D16031F}" srcOrd="0" destOrd="0" presId="urn:microsoft.com/office/officeart/2018/2/layout/IconLabelList"/>
    <dgm:cxn modelId="{731094FF-C6FB-4E19-90AC-490E088D2778}" srcId="{7D237FE5-AD57-4110-BAF7-BCBA693C6A6A}" destId="{B3B2D1AD-C731-4B37-BDFA-FF8816473563}" srcOrd="1" destOrd="0" parTransId="{21D406F1-F45B-48DE-855D-FDEAEBB8AB41}" sibTransId="{D92B026A-4F14-424C-AFB1-35314FD28063}"/>
    <dgm:cxn modelId="{31D9551E-3DAC-414D-A663-44A7259D49E5}" type="presParOf" srcId="{644E5EB2-504E-4FE6-BA1B-BC048008185C}" destId="{84AFD9E4-2152-475F-94D5-00155AB48152}" srcOrd="0" destOrd="0" presId="urn:microsoft.com/office/officeart/2018/2/layout/IconLabelList"/>
    <dgm:cxn modelId="{1F6BCA75-9A9F-4EE1-BBE9-1B890BF3821A}" type="presParOf" srcId="{84AFD9E4-2152-475F-94D5-00155AB48152}" destId="{AE4E49A0-8AB0-4A54-B6C1-04776D758FC1}" srcOrd="0" destOrd="0" presId="urn:microsoft.com/office/officeart/2018/2/layout/IconLabelList"/>
    <dgm:cxn modelId="{89AA5FE3-3EB4-49B0-BEEA-E7453DDE40F1}" type="presParOf" srcId="{84AFD9E4-2152-475F-94D5-00155AB48152}" destId="{F16AC016-1D53-4B69-ABF3-A64CE0920C81}" srcOrd="1" destOrd="0" presId="urn:microsoft.com/office/officeart/2018/2/layout/IconLabelList"/>
    <dgm:cxn modelId="{AA74F376-7114-4E0F-8A45-9F96B45B8566}" type="presParOf" srcId="{84AFD9E4-2152-475F-94D5-00155AB48152}" destId="{643C687D-EC57-49C4-BC56-6F4E698D9223}" srcOrd="2" destOrd="0" presId="urn:microsoft.com/office/officeart/2018/2/layout/IconLabelList"/>
    <dgm:cxn modelId="{3246F53A-609D-4340-BD2B-32DF646FF0E7}" type="presParOf" srcId="{644E5EB2-504E-4FE6-BA1B-BC048008185C}" destId="{168AF226-4F67-4893-BA8F-367DBD397349}" srcOrd="1" destOrd="0" presId="urn:microsoft.com/office/officeart/2018/2/layout/IconLabelList"/>
    <dgm:cxn modelId="{5AE12191-B0FE-40BA-89F9-76556DB15498}" type="presParOf" srcId="{644E5EB2-504E-4FE6-BA1B-BC048008185C}" destId="{A5B59D41-54B4-4846-8913-5D4B1DC96DE2}" srcOrd="2" destOrd="0" presId="urn:microsoft.com/office/officeart/2018/2/layout/IconLabelList"/>
    <dgm:cxn modelId="{2C5C1872-F35F-41F6-ACB6-B82F37D8DAD3}" type="presParOf" srcId="{A5B59D41-54B4-4846-8913-5D4B1DC96DE2}" destId="{2B28FA8F-5EA0-4DA5-A539-1B242C78F265}" srcOrd="0" destOrd="0" presId="urn:microsoft.com/office/officeart/2018/2/layout/IconLabelList"/>
    <dgm:cxn modelId="{6689EC2B-0AC9-425D-96DE-ACB96B27B0CB}" type="presParOf" srcId="{A5B59D41-54B4-4846-8913-5D4B1DC96DE2}" destId="{3581AF02-4314-4120-8AA3-6C078D90A4FE}" srcOrd="1" destOrd="0" presId="urn:microsoft.com/office/officeart/2018/2/layout/IconLabelList"/>
    <dgm:cxn modelId="{D45161C4-F0A6-43B6-9BD7-31FEAF299845}" type="presParOf" srcId="{A5B59D41-54B4-4846-8913-5D4B1DC96DE2}" destId="{989EF8FF-0C76-4E66-A9D6-DCFF4006D34A}" srcOrd="2" destOrd="0" presId="urn:microsoft.com/office/officeart/2018/2/layout/IconLabelList"/>
    <dgm:cxn modelId="{C06BD323-E106-4EF5-8E29-1BE52049BF07}" type="presParOf" srcId="{644E5EB2-504E-4FE6-BA1B-BC048008185C}" destId="{3760C817-A518-412D-B467-B83212ABB562}" srcOrd="3" destOrd="0" presId="urn:microsoft.com/office/officeart/2018/2/layout/IconLabelList"/>
    <dgm:cxn modelId="{D37BC709-3A03-4F25-A17D-97BE933E3967}" type="presParOf" srcId="{644E5EB2-504E-4FE6-BA1B-BC048008185C}" destId="{82AF2DF4-FA2C-4472-B843-A333223C4BFF}" srcOrd="4" destOrd="0" presId="urn:microsoft.com/office/officeart/2018/2/layout/IconLabelList"/>
    <dgm:cxn modelId="{C828427D-FD4D-4F39-872A-06768FB22EDC}" type="presParOf" srcId="{82AF2DF4-FA2C-4472-B843-A333223C4BFF}" destId="{9E0BFBB5-24BF-4D52-A105-EF311B3A315E}" srcOrd="0" destOrd="0" presId="urn:microsoft.com/office/officeart/2018/2/layout/IconLabelList"/>
    <dgm:cxn modelId="{17B0F629-AF67-4A04-AF08-D5249C247779}" type="presParOf" srcId="{82AF2DF4-FA2C-4472-B843-A333223C4BFF}" destId="{0A97C22B-7724-4C8A-93B4-D01CE3D1A141}" srcOrd="1" destOrd="0" presId="urn:microsoft.com/office/officeart/2018/2/layout/IconLabelList"/>
    <dgm:cxn modelId="{6E4AEF0F-286E-49E9-BB78-2F1C21F02987}" type="presParOf" srcId="{82AF2DF4-FA2C-4472-B843-A333223C4BFF}" destId="{D1205EF4-B59B-4C7C-97FD-406C6D16031F}" srcOrd="2" destOrd="0" presId="urn:microsoft.com/office/officeart/2018/2/layout/IconLabelList"/>
    <dgm:cxn modelId="{543212C6-6CD6-48C0-A39F-E8AAF041E068}" type="presParOf" srcId="{644E5EB2-504E-4FE6-BA1B-BC048008185C}" destId="{41E19D19-5DAA-4F46-B758-7A924F70E50E}" srcOrd="5" destOrd="0" presId="urn:microsoft.com/office/officeart/2018/2/layout/IconLabelList"/>
    <dgm:cxn modelId="{F09A7A2D-F4BD-413F-96F2-92CBD1045195}" type="presParOf" srcId="{644E5EB2-504E-4FE6-BA1B-BC048008185C}" destId="{C6BAF439-2677-474B-B1F6-B70D298E3EFD}" srcOrd="6" destOrd="0" presId="urn:microsoft.com/office/officeart/2018/2/layout/IconLabelList"/>
    <dgm:cxn modelId="{A3BFC4A3-9FDA-4998-AF5E-AC17722C2C7A}" type="presParOf" srcId="{C6BAF439-2677-474B-B1F6-B70D298E3EFD}" destId="{6C8EB78D-2349-410D-811E-2CD2AC31715A}" srcOrd="0" destOrd="0" presId="urn:microsoft.com/office/officeart/2018/2/layout/IconLabelList"/>
    <dgm:cxn modelId="{43B8C2FE-168B-4D8C-958D-E9242617764C}" type="presParOf" srcId="{C6BAF439-2677-474B-B1F6-B70D298E3EFD}" destId="{DA0AC996-EF24-4A65-AD86-1B2509751FB7}" srcOrd="1" destOrd="0" presId="urn:microsoft.com/office/officeart/2018/2/layout/IconLabelList"/>
    <dgm:cxn modelId="{CEFE20EF-BF87-4405-834F-FFB47D0BD8FF}" type="presParOf" srcId="{C6BAF439-2677-474B-B1F6-B70D298E3EFD}" destId="{E7D3E91E-CD02-45A1-91CC-D7F128AB4622}"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AFB86F0-5A4F-4702-BC9B-337AE6AC3EE8}"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EEC1F517-1C2D-4A3F-B937-23A0521E089B}">
      <dgm:prSet/>
      <dgm:spPr/>
      <dgm:t>
        <a:bodyPr/>
        <a:lstStyle/>
        <a:p>
          <a:r>
            <a:rPr lang="en-US"/>
            <a:t>The participant can now apply for state and local government services using the substitute address as her/his legal address.</a:t>
          </a:r>
        </a:p>
      </dgm:t>
    </dgm:pt>
    <dgm:pt modelId="{5A252811-4BCB-4590-A3B5-A9ED56AA417F}" type="parTrans" cxnId="{E2FC74F9-0177-484A-80E5-9CEAFCCE18E8}">
      <dgm:prSet/>
      <dgm:spPr/>
      <dgm:t>
        <a:bodyPr/>
        <a:lstStyle/>
        <a:p>
          <a:endParaRPr lang="en-US"/>
        </a:p>
      </dgm:t>
    </dgm:pt>
    <dgm:pt modelId="{CA1E434A-B268-429D-8003-E7B5D49E7BE8}" type="sibTrans" cxnId="{E2FC74F9-0177-484A-80E5-9CEAFCCE18E8}">
      <dgm:prSet/>
      <dgm:spPr/>
      <dgm:t>
        <a:bodyPr/>
        <a:lstStyle/>
        <a:p>
          <a:endParaRPr lang="en-US"/>
        </a:p>
      </dgm:t>
    </dgm:pt>
    <dgm:pt modelId="{B945D8F4-8410-4569-9C35-8FB9236DB0F2}">
      <dgm:prSet/>
      <dgm:spPr/>
      <dgm:t>
        <a:bodyPr/>
        <a:lstStyle/>
        <a:p>
          <a:r>
            <a:rPr lang="en-US"/>
            <a:t>The participant either contacts people sending mail or completes a Change of Address form with the USPS, to ensure she/he receives mail at the ACP PO Box. </a:t>
          </a:r>
        </a:p>
      </dgm:t>
    </dgm:pt>
    <dgm:pt modelId="{360419C8-5279-4200-9177-E7E0775A139D}" type="parTrans" cxnId="{8C48A388-86B0-41CB-A7A1-4F16CA5DD0DB}">
      <dgm:prSet/>
      <dgm:spPr/>
      <dgm:t>
        <a:bodyPr/>
        <a:lstStyle/>
        <a:p>
          <a:endParaRPr lang="en-US"/>
        </a:p>
      </dgm:t>
    </dgm:pt>
    <dgm:pt modelId="{462DB434-64E7-4F4F-A523-EF2CBA602ECD}" type="sibTrans" cxnId="{8C48A388-86B0-41CB-A7A1-4F16CA5DD0DB}">
      <dgm:prSet/>
      <dgm:spPr/>
      <dgm:t>
        <a:bodyPr/>
        <a:lstStyle/>
        <a:p>
          <a:endParaRPr lang="en-US"/>
        </a:p>
      </dgm:t>
    </dgm:pt>
    <dgm:pt modelId="{26263DEB-976C-463E-BB92-127BD009FC52}">
      <dgm:prSet/>
      <dgm:spPr/>
      <dgm:t>
        <a:bodyPr/>
        <a:lstStyle/>
        <a:p>
          <a:r>
            <a:rPr lang="en-US"/>
            <a:t>Change of Address – should be submitted for the former address, NOT their current address. ** use of their current address will result in mail coming back to ACP ** </a:t>
          </a:r>
        </a:p>
      </dgm:t>
    </dgm:pt>
    <dgm:pt modelId="{ACA67929-BD18-43C9-A882-BFF6359AEBDC}" type="parTrans" cxnId="{19499EDF-6F53-4C01-A7D3-4DA57C46EA84}">
      <dgm:prSet/>
      <dgm:spPr/>
      <dgm:t>
        <a:bodyPr/>
        <a:lstStyle/>
        <a:p>
          <a:endParaRPr lang="en-US"/>
        </a:p>
      </dgm:t>
    </dgm:pt>
    <dgm:pt modelId="{89635E27-94C7-47BC-83C7-8A7CB4F6FB24}" type="sibTrans" cxnId="{19499EDF-6F53-4C01-A7D3-4DA57C46EA84}">
      <dgm:prSet/>
      <dgm:spPr/>
      <dgm:t>
        <a:bodyPr/>
        <a:lstStyle/>
        <a:p>
          <a:endParaRPr lang="en-US"/>
        </a:p>
      </dgm:t>
    </dgm:pt>
    <dgm:pt modelId="{E4D731E2-7299-4019-B9D2-31520C9A9A7C}">
      <dgm:prSet/>
      <dgm:spPr/>
      <dgm:t>
        <a:bodyPr/>
        <a:lstStyle/>
        <a:p>
          <a:r>
            <a:rPr lang="en-US"/>
            <a:t>Change of Address –  can only be used to change the mail to the ACP Box number; participants leaving the program for any reason, CAN’T change the ACP Box number. </a:t>
          </a:r>
        </a:p>
      </dgm:t>
    </dgm:pt>
    <dgm:pt modelId="{F8B7E0AD-D678-47AA-BF67-6FAA45A24FEB}" type="parTrans" cxnId="{0D7310D5-50AE-47F5-AF9A-684578F56D12}">
      <dgm:prSet/>
      <dgm:spPr/>
      <dgm:t>
        <a:bodyPr/>
        <a:lstStyle/>
        <a:p>
          <a:endParaRPr lang="en-US"/>
        </a:p>
      </dgm:t>
    </dgm:pt>
    <dgm:pt modelId="{6F196BBA-F81E-474F-A7DC-9C914427C332}" type="sibTrans" cxnId="{0D7310D5-50AE-47F5-AF9A-684578F56D12}">
      <dgm:prSet/>
      <dgm:spPr/>
      <dgm:t>
        <a:bodyPr/>
        <a:lstStyle/>
        <a:p>
          <a:endParaRPr lang="en-US"/>
        </a:p>
      </dgm:t>
    </dgm:pt>
    <dgm:pt modelId="{F966818E-186E-4233-8BD1-73F06316629C}">
      <dgm:prSet/>
      <dgm:spPr/>
      <dgm:t>
        <a:bodyPr/>
        <a:lstStyle/>
        <a:p>
          <a:r>
            <a:rPr lang="en-US"/>
            <a:t>The ACP forwards all first-class mail received at the substitute address to the participant at the mailing address provided in the application. </a:t>
          </a:r>
        </a:p>
      </dgm:t>
    </dgm:pt>
    <dgm:pt modelId="{1EF7833D-E82F-4F0C-8A3F-0BF59EDB93A8}" type="parTrans" cxnId="{25D7C396-90AB-4505-880F-A4C41375AC01}">
      <dgm:prSet/>
      <dgm:spPr/>
      <dgm:t>
        <a:bodyPr/>
        <a:lstStyle/>
        <a:p>
          <a:endParaRPr lang="en-US"/>
        </a:p>
      </dgm:t>
    </dgm:pt>
    <dgm:pt modelId="{78864341-B840-480E-B1D1-1B6ACDACE386}" type="sibTrans" cxnId="{25D7C396-90AB-4505-880F-A4C41375AC01}">
      <dgm:prSet/>
      <dgm:spPr/>
      <dgm:t>
        <a:bodyPr/>
        <a:lstStyle/>
        <a:p>
          <a:endParaRPr lang="en-US"/>
        </a:p>
      </dgm:t>
    </dgm:pt>
    <dgm:pt modelId="{2E9FB1DB-ABE3-4DA3-859A-A7F42D93F945}">
      <dgm:prSet/>
      <dgm:spPr/>
      <dgm:t>
        <a:bodyPr/>
        <a:lstStyle/>
        <a:p>
          <a:r>
            <a:rPr lang="en-US"/>
            <a:t>Only the ACP has a record of the participant’s street address. </a:t>
          </a:r>
        </a:p>
      </dgm:t>
    </dgm:pt>
    <dgm:pt modelId="{A85A8A15-DAFC-4AF1-9CF5-E3E085EA65B7}" type="parTrans" cxnId="{865964AC-A8C6-4A9E-8233-B13775141F8A}">
      <dgm:prSet/>
      <dgm:spPr/>
      <dgm:t>
        <a:bodyPr/>
        <a:lstStyle/>
        <a:p>
          <a:endParaRPr lang="en-US"/>
        </a:p>
      </dgm:t>
    </dgm:pt>
    <dgm:pt modelId="{D58C0EAC-C1ED-4B01-97B7-53C6C5B4C338}" type="sibTrans" cxnId="{865964AC-A8C6-4A9E-8233-B13775141F8A}">
      <dgm:prSet/>
      <dgm:spPr/>
      <dgm:t>
        <a:bodyPr/>
        <a:lstStyle/>
        <a:p>
          <a:endParaRPr lang="en-US"/>
        </a:p>
      </dgm:t>
    </dgm:pt>
    <dgm:pt modelId="{2480392C-A5FC-440A-A51B-652270FE92CA}" type="pres">
      <dgm:prSet presAssocID="{6AFB86F0-5A4F-4702-BC9B-337AE6AC3EE8}" presName="diagram" presStyleCnt="0">
        <dgm:presLayoutVars>
          <dgm:dir/>
          <dgm:resizeHandles val="exact"/>
        </dgm:presLayoutVars>
      </dgm:prSet>
      <dgm:spPr/>
    </dgm:pt>
    <dgm:pt modelId="{3F491D02-0E60-4E4C-85D5-08D7B5F113AC}" type="pres">
      <dgm:prSet presAssocID="{EEC1F517-1C2D-4A3F-B937-23A0521E089B}" presName="node" presStyleLbl="node1" presStyleIdx="0" presStyleCnt="6">
        <dgm:presLayoutVars>
          <dgm:bulletEnabled val="1"/>
        </dgm:presLayoutVars>
      </dgm:prSet>
      <dgm:spPr/>
    </dgm:pt>
    <dgm:pt modelId="{587DA488-37CF-4D4A-B0E6-D9F8DF246904}" type="pres">
      <dgm:prSet presAssocID="{CA1E434A-B268-429D-8003-E7B5D49E7BE8}" presName="sibTrans" presStyleCnt="0"/>
      <dgm:spPr/>
    </dgm:pt>
    <dgm:pt modelId="{9C9C9996-0D5A-4EB7-901D-BE685396879C}" type="pres">
      <dgm:prSet presAssocID="{B945D8F4-8410-4569-9C35-8FB9236DB0F2}" presName="node" presStyleLbl="node1" presStyleIdx="1" presStyleCnt="6">
        <dgm:presLayoutVars>
          <dgm:bulletEnabled val="1"/>
        </dgm:presLayoutVars>
      </dgm:prSet>
      <dgm:spPr/>
    </dgm:pt>
    <dgm:pt modelId="{D96DD60A-78FF-42CC-A087-8C32E06E8794}" type="pres">
      <dgm:prSet presAssocID="{462DB434-64E7-4F4F-A523-EF2CBA602ECD}" presName="sibTrans" presStyleCnt="0"/>
      <dgm:spPr/>
    </dgm:pt>
    <dgm:pt modelId="{F13DB7BD-5850-44CE-9CD4-6BB0C3A14CDC}" type="pres">
      <dgm:prSet presAssocID="{26263DEB-976C-463E-BB92-127BD009FC52}" presName="node" presStyleLbl="node1" presStyleIdx="2" presStyleCnt="6">
        <dgm:presLayoutVars>
          <dgm:bulletEnabled val="1"/>
        </dgm:presLayoutVars>
      </dgm:prSet>
      <dgm:spPr/>
    </dgm:pt>
    <dgm:pt modelId="{88618CAB-80EB-44F8-9D09-C300A7D8E35B}" type="pres">
      <dgm:prSet presAssocID="{89635E27-94C7-47BC-83C7-8A7CB4F6FB24}" presName="sibTrans" presStyleCnt="0"/>
      <dgm:spPr/>
    </dgm:pt>
    <dgm:pt modelId="{0EF0967A-40FB-4C91-96AA-F8526E6C2D3A}" type="pres">
      <dgm:prSet presAssocID="{E4D731E2-7299-4019-B9D2-31520C9A9A7C}" presName="node" presStyleLbl="node1" presStyleIdx="3" presStyleCnt="6">
        <dgm:presLayoutVars>
          <dgm:bulletEnabled val="1"/>
        </dgm:presLayoutVars>
      </dgm:prSet>
      <dgm:spPr/>
    </dgm:pt>
    <dgm:pt modelId="{6005D3EB-B3F7-42B8-AF75-A78D5DF48C18}" type="pres">
      <dgm:prSet presAssocID="{6F196BBA-F81E-474F-A7DC-9C914427C332}" presName="sibTrans" presStyleCnt="0"/>
      <dgm:spPr/>
    </dgm:pt>
    <dgm:pt modelId="{BE2608CA-0C19-4548-9489-DB0949FC5A0F}" type="pres">
      <dgm:prSet presAssocID="{F966818E-186E-4233-8BD1-73F06316629C}" presName="node" presStyleLbl="node1" presStyleIdx="4" presStyleCnt="6">
        <dgm:presLayoutVars>
          <dgm:bulletEnabled val="1"/>
        </dgm:presLayoutVars>
      </dgm:prSet>
      <dgm:spPr/>
    </dgm:pt>
    <dgm:pt modelId="{E6D00CBF-F140-4317-BBE3-57279F07F824}" type="pres">
      <dgm:prSet presAssocID="{78864341-B840-480E-B1D1-1B6ACDACE386}" presName="sibTrans" presStyleCnt="0"/>
      <dgm:spPr/>
    </dgm:pt>
    <dgm:pt modelId="{1312801E-ED81-4238-AF1A-36E2092903A1}" type="pres">
      <dgm:prSet presAssocID="{2E9FB1DB-ABE3-4DA3-859A-A7F42D93F945}" presName="node" presStyleLbl="node1" presStyleIdx="5" presStyleCnt="6">
        <dgm:presLayoutVars>
          <dgm:bulletEnabled val="1"/>
        </dgm:presLayoutVars>
      </dgm:prSet>
      <dgm:spPr/>
    </dgm:pt>
  </dgm:ptLst>
  <dgm:cxnLst>
    <dgm:cxn modelId="{C8C0A428-8596-4F79-9FF7-D87D3E03873C}" type="presOf" srcId="{B945D8F4-8410-4569-9C35-8FB9236DB0F2}" destId="{9C9C9996-0D5A-4EB7-901D-BE685396879C}" srcOrd="0" destOrd="0" presId="urn:microsoft.com/office/officeart/2005/8/layout/default"/>
    <dgm:cxn modelId="{66476242-4AAA-4CEE-BA8A-ED0C92CBC6C2}" type="presOf" srcId="{E4D731E2-7299-4019-B9D2-31520C9A9A7C}" destId="{0EF0967A-40FB-4C91-96AA-F8526E6C2D3A}" srcOrd="0" destOrd="0" presId="urn:microsoft.com/office/officeart/2005/8/layout/default"/>
    <dgm:cxn modelId="{92D9AD59-3378-4205-B564-D0C31EC72FAE}" type="presOf" srcId="{26263DEB-976C-463E-BB92-127BD009FC52}" destId="{F13DB7BD-5850-44CE-9CD4-6BB0C3A14CDC}" srcOrd="0" destOrd="0" presId="urn:microsoft.com/office/officeart/2005/8/layout/default"/>
    <dgm:cxn modelId="{8C48A388-86B0-41CB-A7A1-4F16CA5DD0DB}" srcId="{6AFB86F0-5A4F-4702-BC9B-337AE6AC3EE8}" destId="{B945D8F4-8410-4569-9C35-8FB9236DB0F2}" srcOrd="1" destOrd="0" parTransId="{360419C8-5279-4200-9177-E7E0775A139D}" sibTransId="{462DB434-64E7-4F4F-A523-EF2CBA602ECD}"/>
    <dgm:cxn modelId="{E034508F-0021-42D0-89DF-74F6E62254AD}" type="presOf" srcId="{F966818E-186E-4233-8BD1-73F06316629C}" destId="{BE2608CA-0C19-4548-9489-DB0949FC5A0F}" srcOrd="0" destOrd="0" presId="urn:microsoft.com/office/officeart/2005/8/layout/default"/>
    <dgm:cxn modelId="{7DF9B595-2E39-4C76-8065-F20B56D93D97}" type="presOf" srcId="{6AFB86F0-5A4F-4702-BC9B-337AE6AC3EE8}" destId="{2480392C-A5FC-440A-A51B-652270FE92CA}" srcOrd="0" destOrd="0" presId="urn:microsoft.com/office/officeart/2005/8/layout/default"/>
    <dgm:cxn modelId="{D1ADAC96-970C-4FC2-8416-BF9EB3A31B0A}" type="presOf" srcId="{EEC1F517-1C2D-4A3F-B937-23A0521E089B}" destId="{3F491D02-0E60-4E4C-85D5-08D7B5F113AC}" srcOrd="0" destOrd="0" presId="urn:microsoft.com/office/officeart/2005/8/layout/default"/>
    <dgm:cxn modelId="{25D7C396-90AB-4505-880F-A4C41375AC01}" srcId="{6AFB86F0-5A4F-4702-BC9B-337AE6AC3EE8}" destId="{F966818E-186E-4233-8BD1-73F06316629C}" srcOrd="4" destOrd="0" parTransId="{1EF7833D-E82F-4F0C-8A3F-0BF59EDB93A8}" sibTransId="{78864341-B840-480E-B1D1-1B6ACDACE386}"/>
    <dgm:cxn modelId="{865964AC-A8C6-4A9E-8233-B13775141F8A}" srcId="{6AFB86F0-5A4F-4702-BC9B-337AE6AC3EE8}" destId="{2E9FB1DB-ABE3-4DA3-859A-A7F42D93F945}" srcOrd="5" destOrd="0" parTransId="{A85A8A15-DAFC-4AF1-9CF5-E3E085EA65B7}" sibTransId="{D58C0EAC-C1ED-4B01-97B7-53C6C5B4C338}"/>
    <dgm:cxn modelId="{4289C1CE-F846-4A2E-8507-BFF4FD1319ED}" type="presOf" srcId="{2E9FB1DB-ABE3-4DA3-859A-A7F42D93F945}" destId="{1312801E-ED81-4238-AF1A-36E2092903A1}" srcOrd="0" destOrd="0" presId="urn:microsoft.com/office/officeart/2005/8/layout/default"/>
    <dgm:cxn modelId="{0D7310D5-50AE-47F5-AF9A-684578F56D12}" srcId="{6AFB86F0-5A4F-4702-BC9B-337AE6AC3EE8}" destId="{E4D731E2-7299-4019-B9D2-31520C9A9A7C}" srcOrd="3" destOrd="0" parTransId="{F8B7E0AD-D678-47AA-BF67-6FAA45A24FEB}" sibTransId="{6F196BBA-F81E-474F-A7DC-9C914427C332}"/>
    <dgm:cxn modelId="{19499EDF-6F53-4C01-A7D3-4DA57C46EA84}" srcId="{6AFB86F0-5A4F-4702-BC9B-337AE6AC3EE8}" destId="{26263DEB-976C-463E-BB92-127BD009FC52}" srcOrd="2" destOrd="0" parTransId="{ACA67929-BD18-43C9-A882-BFF6359AEBDC}" sibTransId="{89635E27-94C7-47BC-83C7-8A7CB4F6FB24}"/>
    <dgm:cxn modelId="{E2FC74F9-0177-484A-80E5-9CEAFCCE18E8}" srcId="{6AFB86F0-5A4F-4702-BC9B-337AE6AC3EE8}" destId="{EEC1F517-1C2D-4A3F-B937-23A0521E089B}" srcOrd="0" destOrd="0" parTransId="{5A252811-4BCB-4590-A3B5-A9ED56AA417F}" sibTransId="{CA1E434A-B268-429D-8003-E7B5D49E7BE8}"/>
    <dgm:cxn modelId="{DA6F37E1-63D7-4F6E-913A-89D95025E4B0}" type="presParOf" srcId="{2480392C-A5FC-440A-A51B-652270FE92CA}" destId="{3F491D02-0E60-4E4C-85D5-08D7B5F113AC}" srcOrd="0" destOrd="0" presId="urn:microsoft.com/office/officeart/2005/8/layout/default"/>
    <dgm:cxn modelId="{90020614-ECCF-4EEF-AAA9-C99EB511C4D3}" type="presParOf" srcId="{2480392C-A5FC-440A-A51B-652270FE92CA}" destId="{587DA488-37CF-4D4A-B0E6-D9F8DF246904}" srcOrd="1" destOrd="0" presId="urn:microsoft.com/office/officeart/2005/8/layout/default"/>
    <dgm:cxn modelId="{1ACE6D27-2BDD-4FE0-A808-75256071365E}" type="presParOf" srcId="{2480392C-A5FC-440A-A51B-652270FE92CA}" destId="{9C9C9996-0D5A-4EB7-901D-BE685396879C}" srcOrd="2" destOrd="0" presId="urn:microsoft.com/office/officeart/2005/8/layout/default"/>
    <dgm:cxn modelId="{BCD1F22A-E056-4C25-B7CB-0D21447F93D3}" type="presParOf" srcId="{2480392C-A5FC-440A-A51B-652270FE92CA}" destId="{D96DD60A-78FF-42CC-A087-8C32E06E8794}" srcOrd="3" destOrd="0" presId="urn:microsoft.com/office/officeart/2005/8/layout/default"/>
    <dgm:cxn modelId="{1505E656-7C26-4448-B6F9-593ACFB89FFB}" type="presParOf" srcId="{2480392C-A5FC-440A-A51B-652270FE92CA}" destId="{F13DB7BD-5850-44CE-9CD4-6BB0C3A14CDC}" srcOrd="4" destOrd="0" presId="urn:microsoft.com/office/officeart/2005/8/layout/default"/>
    <dgm:cxn modelId="{DE335E78-4A37-42E8-911A-FC1E6E79FFD0}" type="presParOf" srcId="{2480392C-A5FC-440A-A51B-652270FE92CA}" destId="{88618CAB-80EB-44F8-9D09-C300A7D8E35B}" srcOrd="5" destOrd="0" presId="urn:microsoft.com/office/officeart/2005/8/layout/default"/>
    <dgm:cxn modelId="{C202BA7A-5DAB-4AD3-B26C-06D8E9C952B9}" type="presParOf" srcId="{2480392C-A5FC-440A-A51B-652270FE92CA}" destId="{0EF0967A-40FB-4C91-96AA-F8526E6C2D3A}" srcOrd="6" destOrd="0" presId="urn:microsoft.com/office/officeart/2005/8/layout/default"/>
    <dgm:cxn modelId="{9CEE0CA7-AA67-4F5F-82DF-551D84D0D936}" type="presParOf" srcId="{2480392C-A5FC-440A-A51B-652270FE92CA}" destId="{6005D3EB-B3F7-42B8-AF75-A78D5DF48C18}" srcOrd="7" destOrd="0" presId="urn:microsoft.com/office/officeart/2005/8/layout/default"/>
    <dgm:cxn modelId="{A4921F8E-29C2-435C-B0E2-17A4D3A39D9E}" type="presParOf" srcId="{2480392C-A5FC-440A-A51B-652270FE92CA}" destId="{BE2608CA-0C19-4548-9489-DB0949FC5A0F}" srcOrd="8" destOrd="0" presId="urn:microsoft.com/office/officeart/2005/8/layout/default"/>
    <dgm:cxn modelId="{004C1DCD-0553-461A-8A0E-03E9426016DD}" type="presParOf" srcId="{2480392C-A5FC-440A-A51B-652270FE92CA}" destId="{E6D00CBF-F140-4317-BBE3-57279F07F824}" srcOrd="9" destOrd="0" presId="urn:microsoft.com/office/officeart/2005/8/layout/default"/>
    <dgm:cxn modelId="{0263F542-6516-4EF8-9472-58060FE492D7}" type="presParOf" srcId="{2480392C-A5FC-440A-A51B-652270FE92CA}" destId="{1312801E-ED81-4238-AF1A-36E2092903A1}"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D39D3E3-6B8E-419F-AFE1-11494A748907}" type="doc">
      <dgm:prSet loTypeId="urn:microsoft.com/office/officeart/2005/8/layout/vProcess5" loCatId="process" qsTypeId="urn:microsoft.com/office/officeart/2005/8/quickstyle/simple4" qsCatId="simple" csTypeId="urn:microsoft.com/office/officeart/2005/8/colors/colorful2" csCatId="colorful"/>
      <dgm:spPr/>
      <dgm:t>
        <a:bodyPr/>
        <a:lstStyle/>
        <a:p>
          <a:endParaRPr lang="en-US"/>
        </a:p>
      </dgm:t>
    </dgm:pt>
    <dgm:pt modelId="{B6932A87-5B70-42A4-85B4-660B08D09F3B}">
      <dgm:prSet/>
      <dgm:spPr/>
      <dgm:t>
        <a:bodyPr/>
        <a:lstStyle/>
        <a:p>
          <a:r>
            <a:rPr lang="en-US"/>
            <a:t>Cost free</a:t>
          </a:r>
        </a:p>
      </dgm:t>
    </dgm:pt>
    <dgm:pt modelId="{0CFE251B-32AE-4D5F-9F22-9CECE5F3A0BD}" type="parTrans" cxnId="{000489E3-27B8-456C-9116-EA97813EA59D}">
      <dgm:prSet/>
      <dgm:spPr/>
      <dgm:t>
        <a:bodyPr/>
        <a:lstStyle/>
        <a:p>
          <a:endParaRPr lang="en-US"/>
        </a:p>
      </dgm:t>
    </dgm:pt>
    <dgm:pt modelId="{5A5B94B9-393D-4A6F-8900-FFD32AF5C9E8}" type="sibTrans" cxnId="{000489E3-27B8-456C-9116-EA97813EA59D}">
      <dgm:prSet/>
      <dgm:spPr/>
      <dgm:t>
        <a:bodyPr/>
        <a:lstStyle/>
        <a:p>
          <a:endParaRPr lang="en-US"/>
        </a:p>
      </dgm:t>
    </dgm:pt>
    <dgm:pt modelId="{39692BA6-4EFC-441F-839B-C077368D697A}">
      <dgm:prSet/>
      <dgm:spPr/>
      <dgm:t>
        <a:bodyPr/>
        <a:lstStyle/>
        <a:p>
          <a:r>
            <a:rPr lang="en-US"/>
            <a:t>First class mail</a:t>
          </a:r>
        </a:p>
      </dgm:t>
    </dgm:pt>
    <dgm:pt modelId="{E6C03116-091E-462C-83D8-A7290F8D82D6}" type="parTrans" cxnId="{58572A52-1289-40B0-95F7-A3E07DAC94D3}">
      <dgm:prSet/>
      <dgm:spPr/>
      <dgm:t>
        <a:bodyPr/>
        <a:lstStyle/>
        <a:p>
          <a:endParaRPr lang="en-US"/>
        </a:p>
      </dgm:t>
    </dgm:pt>
    <dgm:pt modelId="{5E0E0C62-2730-4493-A543-C480DB3A14E1}" type="sibTrans" cxnId="{58572A52-1289-40B0-95F7-A3E07DAC94D3}">
      <dgm:prSet/>
      <dgm:spPr/>
      <dgm:t>
        <a:bodyPr/>
        <a:lstStyle/>
        <a:p>
          <a:endParaRPr lang="en-US"/>
        </a:p>
      </dgm:t>
    </dgm:pt>
    <dgm:pt modelId="{5BD23988-0161-47D8-AA17-9D6926D29B3C}">
      <dgm:prSet/>
      <dgm:spPr/>
      <dgm:t>
        <a:bodyPr/>
        <a:lstStyle/>
        <a:p>
          <a:r>
            <a:rPr lang="en-US" b="1"/>
            <a:t>No books, magazines, periodicals or junk mail</a:t>
          </a:r>
          <a:endParaRPr lang="en-US"/>
        </a:p>
      </dgm:t>
    </dgm:pt>
    <dgm:pt modelId="{6170758A-4CC9-4864-9F3D-C4D900FD5D7B}" type="parTrans" cxnId="{0F1339ED-A363-4FB4-88B6-05F0FB739684}">
      <dgm:prSet/>
      <dgm:spPr/>
      <dgm:t>
        <a:bodyPr/>
        <a:lstStyle/>
        <a:p>
          <a:endParaRPr lang="en-US"/>
        </a:p>
      </dgm:t>
    </dgm:pt>
    <dgm:pt modelId="{599A3BD0-1F8D-4F8A-B272-C731E167764C}" type="sibTrans" cxnId="{0F1339ED-A363-4FB4-88B6-05F0FB739684}">
      <dgm:prSet/>
      <dgm:spPr/>
      <dgm:t>
        <a:bodyPr/>
        <a:lstStyle/>
        <a:p>
          <a:endParaRPr lang="en-US"/>
        </a:p>
      </dgm:t>
    </dgm:pt>
    <dgm:pt modelId="{2493DA94-52C2-455E-A9CE-3AD3ECD5BDCB}">
      <dgm:prSet/>
      <dgm:spPr/>
      <dgm:t>
        <a:bodyPr/>
        <a:lstStyle/>
        <a:p>
          <a:r>
            <a:rPr lang="en-US" b="1"/>
            <a:t>No packages, with exceptions for medication</a:t>
          </a:r>
          <a:endParaRPr lang="en-US"/>
        </a:p>
      </dgm:t>
    </dgm:pt>
    <dgm:pt modelId="{741104EF-2755-463E-B827-698AE988D7A8}" type="parTrans" cxnId="{ADE7A3F1-B440-41E0-A41D-504BAE059625}">
      <dgm:prSet/>
      <dgm:spPr/>
      <dgm:t>
        <a:bodyPr/>
        <a:lstStyle/>
        <a:p>
          <a:endParaRPr lang="en-US"/>
        </a:p>
      </dgm:t>
    </dgm:pt>
    <dgm:pt modelId="{71AAB81C-CAC0-42BC-B85A-299610514925}" type="sibTrans" cxnId="{ADE7A3F1-B440-41E0-A41D-504BAE059625}">
      <dgm:prSet/>
      <dgm:spPr/>
      <dgm:t>
        <a:bodyPr/>
        <a:lstStyle/>
        <a:p>
          <a:endParaRPr lang="en-US"/>
        </a:p>
      </dgm:t>
    </dgm:pt>
    <dgm:pt modelId="{8AF638EB-0A7C-483E-942A-13E0C020EB73}">
      <dgm:prSet/>
      <dgm:spPr/>
      <dgm:t>
        <a:bodyPr/>
        <a:lstStyle/>
        <a:p>
          <a:r>
            <a:rPr lang="en-US"/>
            <a:t>Packages will be refused and Returned to Sender</a:t>
          </a:r>
        </a:p>
      </dgm:t>
    </dgm:pt>
    <dgm:pt modelId="{C2D765CA-5F61-40B5-A8C3-030C6C23A210}" type="parTrans" cxnId="{B8CD496C-47E7-4DDA-86FD-AE01236FAD96}">
      <dgm:prSet/>
      <dgm:spPr/>
      <dgm:t>
        <a:bodyPr/>
        <a:lstStyle/>
        <a:p>
          <a:endParaRPr lang="en-US"/>
        </a:p>
      </dgm:t>
    </dgm:pt>
    <dgm:pt modelId="{4ACE7CEE-796C-41B7-AA9D-55A71CD0EE1A}" type="sibTrans" cxnId="{B8CD496C-47E7-4DDA-86FD-AE01236FAD96}">
      <dgm:prSet/>
      <dgm:spPr/>
      <dgm:t>
        <a:bodyPr/>
        <a:lstStyle/>
        <a:p>
          <a:endParaRPr lang="en-US"/>
        </a:p>
      </dgm:t>
    </dgm:pt>
    <dgm:pt modelId="{C24E33BA-7ADD-495E-ABCF-221CD308340A}" type="pres">
      <dgm:prSet presAssocID="{8D39D3E3-6B8E-419F-AFE1-11494A748907}" presName="outerComposite" presStyleCnt="0">
        <dgm:presLayoutVars>
          <dgm:chMax val="5"/>
          <dgm:dir/>
          <dgm:resizeHandles val="exact"/>
        </dgm:presLayoutVars>
      </dgm:prSet>
      <dgm:spPr/>
    </dgm:pt>
    <dgm:pt modelId="{586FE8AB-E86D-4A31-89D6-4BF9984D2BC1}" type="pres">
      <dgm:prSet presAssocID="{8D39D3E3-6B8E-419F-AFE1-11494A748907}" presName="dummyMaxCanvas" presStyleCnt="0">
        <dgm:presLayoutVars/>
      </dgm:prSet>
      <dgm:spPr/>
    </dgm:pt>
    <dgm:pt modelId="{1CC675C5-B9E6-4F22-ABCD-243ABEBBC044}" type="pres">
      <dgm:prSet presAssocID="{8D39D3E3-6B8E-419F-AFE1-11494A748907}" presName="FiveNodes_1" presStyleLbl="node1" presStyleIdx="0" presStyleCnt="5">
        <dgm:presLayoutVars>
          <dgm:bulletEnabled val="1"/>
        </dgm:presLayoutVars>
      </dgm:prSet>
      <dgm:spPr/>
    </dgm:pt>
    <dgm:pt modelId="{4D72ED0D-6411-4F39-8E20-A0B993C1DEDB}" type="pres">
      <dgm:prSet presAssocID="{8D39D3E3-6B8E-419F-AFE1-11494A748907}" presName="FiveNodes_2" presStyleLbl="node1" presStyleIdx="1" presStyleCnt="5">
        <dgm:presLayoutVars>
          <dgm:bulletEnabled val="1"/>
        </dgm:presLayoutVars>
      </dgm:prSet>
      <dgm:spPr/>
    </dgm:pt>
    <dgm:pt modelId="{D06E97D4-76CB-4110-9CCF-A6686154B452}" type="pres">
      <dgm:prSet presAssocID="{8D39D3E3-6B8E-419F-AFE1-11494A748907}" presName="FiveNodes_3" presStyleLbl="node1" presStyleIdx="2" presStyleCnt="5">
        <dgm:presLayoutVars>
          <dgm:bulletEnabled val="1"/>
        </dgm:presLayoutVars>
      </dgm:prSet>
      <dgm:spPr/>
    </dgm:pt>
    <dgm:pt modelId="{7B66E379-CBEF-4376-A686-8C3C8DE06BD7}" type="pres">
      <dgm:prSet presAssocID="{8D39D3E3-6B8E-419F-AFE1-11494A748907}" presName="FiveNodes_4" presStyleLbl="node1" presStyleIdx="3" presStyleCnt="5">
        <dgm:presLayoutVars>
          <dgm:bulletEnabled val="1"/>
        </dgm:presLayoutVars>
      </dgm:prSet>
      <dgm:spPr/>
    </dgm:pt>
    <dgm:pt modelId="{6587B5ED-B2CC-4EC5-BB45-2B4712C986CE}" type="pres">
      <dgm:prSet presAssocID="{8D39D3E3-6B8E-419F-AFE1-11494A748907}" presName="FiveNodes_5" presStyleLbl="node1" presStyleIdx="4" presStyleCnt="5">
        <dgm:presLayoutVars>
          <dgm:bulletEnabled val="1"/>
        </dgm:presLayoutVars>
      </dgm:prSet>
      <dgm:spPr/>
    </dgm:pt>
    <dgm:pt modelId="{9778A09D-EEC8-4AE8-BCA2-823D11B8A8C5}" type="pres">
      <dgm:prSet presAssocID="{8D39D3E3-6B8E-419F-AFE1-11494A748907}" presName="FiveConn_1-2" presStyleLbl="fgAccFollowNode1" presStyleIdx="0" presStyleCnt="4">
        <dgm:presLayoutVars>
          <dgm:bulletEnabled val="1"/>
        </dgm:presLayoutVars>
      </dgm:prSet>
      <dgm:spPr/>
    </dgm:pt>
    <dgm:pt modelId="{495AEDFC-E835-4581-927C-8324CD10069B}" type="pres">
      <dgm:prSet presAssocID="{8D39D3E3-6B8E-419F-AFE1-11494A748907}" presName="FiveConn_2-3" presStyleLbl="fgAccFollowNode1" presStyleIdx="1" presStyleCnt="4">
        <dgm:presLayoutVars>
          <dgm:bulletEnabled val="1"/>
        </dgm:presLayoutVars>
      </dgm:prSet>
      <dgm:spPr/>
    </dgm:pt>
    <dgm:pt modelId="{1378C17B-23AE-45CF-9E21-34333FB0D216}" type="pres">
      <dgm:prSet presAssocID="{8D39D3E3-6B8E-419F-AFE1-11494A748907}" presName="FiveConn_3-4" presStyleLbl="fgAccFollowNode1" presStyleIdx="2" presStyleCnt="4">
        <dgm:presLayoutVars>
          <dgm:bulletEnabled val="1"/>
        </dgm:presLayoutVars>
      </dgm:prSet>
      <dgm:spPr/>
    </dgm:pt>
    <dgm:pt modelId="{8D5E4A62-854A-4DA2-8779-3A06416BB1A9}" type="pres">
      <dgm:prSet presAssocID="{8D39D3E3-6B8E-419F-AFE1-11494A748907}" presName="FiveConn_4-5" presStyleLbl="fgAccFollowNode1" presStyleIdx="3" presStyleCnt="4">
        <dgm:presLayoutVars>
          <dgm:bulletEnabled val="1"/>
        </dgm:presLayoutVars>
      </dgm:prSet>
      <dgm:spPr/>
    </dgm:pt>
    <dgm:pt modelId="{9B39A902-19C7-4DBA-85A1-1F99183D7642}" type="pres">
      <dgm:prSet presAssocID="{8D39D3E3-6B8E-419F-AFE1-11494A748907}" presName="FiveNodes_1_text" presStyleLbl="node1" presStyleIdx="4" presStyleCnt="5">
        <dgm:presLayoutVars>
          <dgm:bulletEnabled val="1"/>
        </dgm:presLayoutVars>
      </dgm:prSet>
      <dgm:spPr/>
    </dgm:pt>
    <dgm:pt modelId="{DB239AAA-0C0B-4081-ABFE-CC91777D9C26}" type="pres">
      <dgm:prSet presAssocID="{8D39D3E3-6B8E-419F-AFE1-11494A748907}" presName="FiveNodes_2_text" presStyleLbl="node1" presStyleIdx="4" presStyleCnt="5">
        <dgm:presLayoutVars>
          <dgm:bulletEnabled val="1"/>
        </dgm:presLayoutVars>
      </dgm:prSet>
      <dgm:spPr/>
    </dgm:pt>
    <dgm:pt modelId="{7A3C95A2-BE0D-4166-9AD8-917517058B25}" type="pres">
      <dgm:prSet presAssocID="{8D39D3E3-6B8E-419F-AFE1-11494A748907}" presName="FiveNodes_3_text" presStyleLbl="node1" presStyleIdx="4" presStyleCnt="5">
        <dgm:presLayoutVars>
          <dgm:bulletEnabled val="1"/>
        </dgm:presLayoutVars>
      </dgm:prSet>
      <dgm:spPr/>
    </dgm:pt>
    <dgm:pt modelId="{BF9E17A1-6EBA-4C9C-8F5C-238009EC3F68}" type="pres">
      <dgm:prSet presAssocID="{8D39D3E3-6B8E-419F-AFE1-11494A748907}" presName="FiveNodes_4_text" presStyleLbl="node1" presStyleIdx="4" presStyleCnt="5">
        <dgm:presLayoutVars>
          <dgm:bulletEnabled val="1"/>
        </dgm:presLayoutVars>
      </dgm:prSet>
      <dgm:spPr/>
    </dgm:pt>
    <dgm:pt modelId="{CDADC264-98DA-420F-91F4-429676B8FE28}" type="pres">
      <dgm:prSet presAssocID="{8D39D3E3-6B8E-419F-AFE1-11494A748907}" presName="FiveNodes_5_text" presStyleLbl="node1" presStyleIdx="4" presStyleCnt="5">
        <dgm:presLayoutVars>
          <dgm:bulletEnabled val="1"/>
        </dgm:presLayoutVars>
      </dgm:prSet>
      <dgm:spPr/>
    </dgm:pt>
  </dgm:ptLst>
  <dgm:cxnLst>
    <dgm:cxn modelId="{39735227-3B84-49FF-98A9-17941D8856CC}" type="presOf" srcId="{2493DA94-52C2-455E-A9CE-3AD3ECD5BDCB}" destId="{7B66E379-CBEF-4376-A686-8C3C8DE06BD7}" srcOrd="0" destOrd="0" presId="urn:microsoft.com/office/officeart/2005/8/layout/vProcess5"/>
    <dgm:cxn modelId="{D83A512F-6CAC-4547-8255-B219F0CD17C6}" type="presOf" srcId="{B6932A87-5B70-42A4-85B4-660B08D09F3B}" destId="{9B39A902-19C7-4DBA-85A1-1F99183D7642}" srcOrd="1" destOrd="0" presId="urn:microsoft.com/office/officeart/2005/8/layout/vProcess5"/>
    <dgm:cxn modelId="{645FC95E-D40B-41BE-AF00-A6B33816C289}" type="presOf" srcId="{71AAB81C-CAC0-42BC-B85A-299610514925}" destId="{8D5E4A62-854A-4DA2-8779-3A06416BB1A9}" srcOrd="0" destOrd="0" presId="urn:microsoft.com/office/officeart/2005/8/layout/vProcess5"/>
    <dgm:cxn modelId="{B8CD496C-47E7-4DDA-86FD-AE01236FAD96}" srcId="{8D39D3E3-6B8E-419F-AFE1-11494A748907}" destId="{8AF638EB-0A7C-483E-942A-13E0C020EB73}" srcOrd="4" destOrd="0" parTransId="{C2D765CA-5F61-40B5-A8C3-030C6C23A210}" sibTransId="{4ACE7CEE-796C-41B7-AA9D-55A71CD0EE1A}"/>
    <dgm:cxn modelId="{58572A52-1289-40B0-95F7-A3E07DAC94D3}" srcId="{8D39D3E3-6B8E-419F-AFE1-11494A748907}" destId="{39692BA6-4EFC-441F-839B-C077368D697A}" srcOrd="1" destOrd="0" parTransId="{E6C03116-091E-462C-83D8-A7290F8D82D6}" sibTransId="{5E0E0C62-2730-4493-A543-C480DB3A14E1}"/>
    <dgm:cxn modelId="{12290655-B05E-44E2-98B0-8D10E6E6CE13}" type="presOf" srcId="{8AF638EB-0A7C-483E-942A-13E0C020EB73}" destId="{6587B5ED-B2CC-4EC5-BB45-2B4712C986CE}" srcOrd="0" destOrd="0" presId="urn:microsoft.com/office/officeart/2005/8/layout/vProcess5"/>
    <dgm:cxn modelId="{F72BFC81-0FBA-451B-B6B1-29F29C8411F9}" type="presOf" srcId="{39692BA6-4EFC-441F-839B-C077368D697A}" destId="{DB239AAA-0C0B-4081-ABFE-CC91777D9C26}" srcOrd="1" destOrd="0" presId="urn:microsoft.com/office/officeart/2005/8/layout/vProcess5"/>
    <dgm:cxn modelId="{7E4A2D99-E5E0-40A6-B5FC-D543E0F7482B}" type="presOf" srcId="{5A5B94B9-393D-4A6F-8900-FFD32AF5C9E8}" destId="{9778A09D-EEC8-4AE8-BCA2-823D11B8A8C5}" srcOrd="0" destOrd="0" presId="urn:microsoft.com/office/officeart/2005/8/layout/vProcess5"/>
    <dgm:cxn modelId="{92BF789B-DAE3-45B9-AFE4-B554A292CA0A}" type="presOf" srcId="{39692BA6-4EFC-441F-839B-C077368D697A}" destId="{4D72ED0D-6411-4F39-8E20-A0B993C1DEDB}" srcOrd="0" destOrd="0" presId="urn:microsoft.com/office/officeart/2005/8/layout/vProcess5"/>
    <dgm:cxn modelId="{086A09A1-4690-4830-98A6-38964129079B}" type="presOf" srcId="{B6932A87-5B70-42A4-85B4-660B08D09F3B}" destId="{1CC675C5-B9E6-4F22-ABCD-243ABEBBC044}" srcOrd="0" destOrd="0" presId="urn:microsoft.com/office/officeart/2005/8/layout/vProcess5"/>
    <dgm:cxn modelId="{19D349A2-EF0C-452E-A930-81F82D9094AF}" type="presOf" srcId="{5E0E0C62-2730-4493-A543-C480DB3A14E1}" destId="{495AEDFC-E835-4581-927C-8324CD10069B}" srcOrd="0" destOrd="0" presId="urn:microsoft.com/office/officeart/2005/8/layout/vProcess5"/>
    <dgm:cxn modelId="{C842B8B5-FEC0-477B-8336-A1459ECAEAF6}" type="presOf" srcId="{5BD23988-0161-47D8-AA17-9D6926D29B3C}" destId="{7A3C95A2-BE0D-4166-9AD8-917517058B25}" srcOrd="1" destOrd="0" presId="urn:microsoft.com/office/officeart/2005/8/layout/vProcess5"/>
    <dgm:cxn modelId="{5E045AC5-B3D9-4EB6-B9D9-E68E89292A51}" type="presOf" srcId="{599A3BD0-1F8D-4F8A-B272-C731E167764C}" destId="{1378C17B-23AE-45CF-9E21-34333FB0D216}" srcOrd="0" destOrd="0" presId="urn:microsoft.com/office/officeart/2005/8/layout/vProcess5"/>
    <dgm:cxn modelId="{4877D6D5-022E-4CDE-8C39-2D0D1D86B362}" type="presOf" srcId="{5BD23988-0161-47D8-AA17-9D6926D29B3C}" destId="{D06E97D4-76CB-4110-9CCF-A6686154B452}" srcOrd="0" destOrd="0" presId="urn:microsoft.com/office/officeart/2005/8/layout/vProcess5"/>
    <dgm:cxn modelId="{2F3A4CDD-32BE-4144-B2AE-4C6CE9C574F0}" type="presOf" srcId="{8AF638EB-0A7C-483E-942A-13E0C020EB73}" destId="{CDADC264-98DA-420F-91F4-429676B8FE28}" srcOrd="1" destOrd="0" presId="urn:microsoft.com/office/officeart/2005/8/layout/vProcess5"/>
    <dgm:cxn modelId="{000489E3-27B8-456C-9116-EA97813EA59D}" srcId="{8D39D3E3-6B8E-419F-AFE1-11494A748907}" destId="{B6932A87-5B70-42A4-85B4-660B08D09F3B}" srcOrd="0" destOrd="0" parTransId="{0CFE251B-32AE-4D5F-9F22-9CECE5F3A0BD}" sibTransId="{5A5B94B9-393D-4A6F-8900-FFD32AF5C9E8}"/>
    <dgm:cxn modelId="{61DDC0E3-C0F2-4017-8413-1507382628F7}" type="presOf" srcId="{2493DA94-52C2-455E-A9CE-3AD3ECD5BDCB}" destId="{BF9E17A1-6EBA-4C9C-8F5C-238009EC3F68}" srcOrd="1" destOrd="0" presId="urn:microsoft.com/office/officeart/2005/8/layout/vProcess5"/>
    <dgm:cxn modelId="{0F1339ED-A363-4FB4-88B6-05F0FB739684}" srcId="{8D39D3E3-6B8E-419F-AFE1-11494A748907}" destId="{5BD23988-0161-47D8-AA17-9D6926D29B3C}" srcOrd="2" destOrd="0" parTransId="{6170758A-4CC9-4864-9F3D-C4D900FD5D7B}" sibTransId="{599A3BD0-1F8D-4F8A-B272-C731E167764C}"/>
    <dgm:cxn modelId="{ADE7A3F1-B440-41E0-A41D-504BAE059625}" srcId="{8D39D3E3-6B8E-419F-AFE1-11494A748907}" destId="{2493DA94-52C2-455E-A9CE-3AD3ECD5BDCB}" srcOrd="3" destOrd="0" parTransId="{741104EF-2755-463E-B827-698AE988D7A8}" sibTransId="{71AAB81C-CAC0-42BC-B85A-299610514925}"/>
    <dgm:cxn modelId="{195F0DF8-C188-471C-85DB-0EB5A5593879}" type="presOf" srcId="{8D39D3E3-6B8E-419F-AFE1-11494A748907}" destId="{C24E33BA-7ADD-495E-ABCF-221CD308340A}" srcOrd="0" destOrd="0" presId="urn:microsoft.com/office/officeart/2005/8/layout/vProcess5"/>
    <dgm:cxn modelId="{F716E599-9FF4-4A7E-B951-5BCA5F9A38AC}" type="presParOf" srcId="{C24E33BA-7ADD-495E-ABCF-221CD308340A}" destId="{586FE8AB-E86D-4A31-89D6-4BF9984D2BC1}" srcOrd="0" destOrd="0" presId="urn:microsoft.com/office/officeart/2005/8/layout/vProcess5"/>
    <dgm:cxn modelId="{2DC7F5C3-63DF-4093-9896-A948155FFC59}" type="presParOf" srcId="{C24E33BA-7ADD-495E-ABCF-221CD308340A}" destId="{1CC675C5-B9E6-4F22-ABCD-243ABEBBC044}" srcOrd="1" destOrd="0" presId="urn:microsoft.com/office/officeart/2005/8/layout/vProcess5"/>
    <dgm:cxn modelId="{3D1E3905-36BF-4E53-B269-77222723694D}" type="presParOf" srcId="{C24E33BA-7ADD-495E-ABCF-221CD308340A}" destId="{4D72ED0D-6411-4F39-8E20-A0B993C1DEDB}" srcOrd="2" destOrd="0" presId="urn:microsoft.com/office/officeart/2005/8/layout/vProcess5"/>
    <dgm:cxn modelId="{E0E7EBC8-16C0-491D-A36D-63B47473AAF4}" type="presParOf" srcId="{C24E33BA-7ADD-495E-ABCF-221CD308340A}" destId="{D06E97D4-76CB-4110-9CCF-A6686154B452}" srcOrd="3" destOrd="0" presId="urn:microsoft.com/office/officeart/2005/8/layout/vProcess5"/>
    <dgm:cxn modelId="{E742D8A2-8835-4A54-BBE6-5769C68F413D}" type="presParOf" srcId="{C24E33BA-7ADD-495E-ABCF-221CD308340A}" destId="{7B66E379-CBEF-4376-A686-8C3C8DE06BD7}" srcOrd="4" destOrd="0" presId="urn:microsoft.com/office/officeart/2005/8/layout/vProcess5"/>
    <dgm:cxn modelId="{A7125D87-934B-4824-BC6B-B49D4C61986B}" type="presParOf" srcId="{C24E33BA-7ADD-495E-ABCF-221CD308340A}" destId="{6587B5ED-B2CC-4EC5-BB45-2B4712C986CE}" srcOrd="5" destOrd="0" presId="urn:microsoft.com/office/officeart/2005/8/layout/vProcess5"/>
    <dgm:cxn modelId="{CBAC8594-B317-430B-BA84-3D49CC030888}" type="presParOf" srcId="{C24E33BA-7ADD-495E-ABCF-221CD308340A}" destId="{9778A09D-EEC8-4AE8-BCA2-823D11B8A8C5}" srcOrd="6" destOrd="0" presId="urn:microsoft.com/office/officeart/2005/8/layout/vProcess5"/>
    <dgm:cxn modelId="{2A156150-B6C8-4058-84E9-D13913252416}" type="presParOf" srcId="{C24E33BA-7ADD-495E-ABCF-221CD308340A}" destId="{495AEDFC-E835-4581-927C-8324CD10069B}" srcOrd="7" destOrd="0" presId="urn:microsoft.com/office/officeart/2005/8/layout/vProcess5"/>
    <dgm:cxn modelId="{5AD667DA-AC98-4C22-9EAE-CD9D4DAA0FD0}" type="presParOf" srcId="{C24E33BA-7ADD-495E-ABCF-221CD308340A}" destId="{1378C17B-23AE-45CF-9E21-34333FB0D216}" srcOrd="8" destOrd="0" presId="urn:microsoft.com/office/officeart/2005/8/layout/vProcess5"/>
    <dgm:cxn modelId="{72978C46-C255-431E-9936-00CA90DB4B07}" type="presParOf" srcId="{C24E33BA-7ADD-495E-ABCF-221CD308340A}" destId="{8D5E4A62-854A-4DA2-8779-3A06416BB1A9}" srcOrd="9" destOrd="0" presId="urn:microsoft.com/office/officeart/2005/8/layout/vProcess5"/>
    <dgm:cxn modelId="{D88B84D0-7D27-4E6D-A26F-E5D6202903F6}" type="presParOf" srcId="{C24E33BA-7ADD-495E-ABCF-221CD308340A}" destId="{9B39A902-19C7-4DBA-85A1-1F99183D7642}" srcOrd="10" destOrd="0" presId="urn:microsoft.com/office/officeart/2005/8/layout/vProcess5"/>
    <dgm:cxn modelId="{900119F1-5280-4284-A8ED-492A81C77D67}" type="presParOf" srcId="{C24E33BA-7ADD-495E-ABCF-221CD308340A}" destId="{DB239AAA-0C0B-4081-ABFE-CC91777D9C26}" srcOrd="11" destOrd="0" presId="urn:microsoft.com/office/officeart/2005/8/layout/vProcess5"/>
    <dgm:cxn modelId="{CC05ADD8-C771-4CA0-B21F-EFBA937BAAE5}" type="presParOf" srcId="{C24E33BA-7ADD-495E-ABCF-221CD308340A}" destId="{7A3C95A2-BE0D-4166-9AD8-917517058B25}" srcOrd="12" destOrd="0" presId="urn:microsoft.com/office/officeart/2005/8/layout/vProcess5"/>
    <dgm:cxn modelId="{995ACCF9-D5C4-415D-917E-C7110D0E3C27}" type="presParOf" srcId="{C24E33BA-7ADD-495E-ABCF-221CD308340A}" destId="{BF9E17A1-6EBA-4C9C-8F5C-238009EC3F68}" srcOrd="13" destOrd="0" presId="urn:microsoft.com/office/officeart/2005/8/layout/vProcess5"/>
    <dgm:cxn modelId="{019D89C3-B7FA-4FD3-BA53-4D82DD7F655B}" type="presParOf" srcId="{C24E33BA-7ADD-495E-ABCF-221CD308340A}" destId="{CDADC264-98DA-420F-91F4-429676B8FE28}" srcOrd="14"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85BA22-F82C-49B0-A7EF-986FEB04B736}">
      <dsp:nvSpPr>
        <dsp:cNvPr id="0" name=""/>
        <dsp:cNvSpPr/>
      </dsp:nvSpPr>
      <dsp:spPr>
        <a:xfrm>
          <a:off x="0" y="2318544"/>
          <a:ext cx="4435078" cy="0"/>
        </a:xfrm>
        <a:prstGeom prst="line">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96F3B03-996F-4CF3-976A-DD584E870AF2}">
      <dsp:nvSpPr>
        <dsp:cNvPr id="0" name=""/>
        <dsp:cNvSpPr/>
      </dsp:nvSpPr>
      <dsp:spPr>
        <a:xfrm>
          <a:off x="76552" y="1437497"/>
          <a:ext cx="1114833" cy="556450"/>
        </a:xfrm>
        <a:prstGeom prst="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622300">
            <a:lnSpc>
              <a:spcPct val="90000"/>
            </a:lnSpc>
            <a:spcBef>
              <a:spcPct val="0"/>
            </a:spcBef>
            <a:spcAft>
              <a:spcPct val="35000"/>
            </a:spcAft>
            <a:buNone/>
            <a:defRPr b="1"/>
          </a:pPr>
          <a:r>
            <a:rPr lang="en-US" sz="1400" kern="1200"/>
            <a:t>1991</a:t>
          </a:r>
        </a:p>
      </dsp:txBody>
      <dsp:txXfrm>
        <a:off x="76552" y="1437497"/>
        <a:ext cx="1114833" cy="556450"/>
      </dsp:txXfrm>
    </dsp:sp>
    <dsp:sp modelId="{E9F1A9B6-8363-48A8-AA50-0F54B89853A1}">
      <dsp:nvSpPr>
        <dsp:cNvPr id="0" name=""/>
        <dsp:cNvSpPr/>
      </dsp:nvSpPr>
      <dsp:spPr>
        <a:xfrm>
          <a:off x="76552" y="876873"/>
          <a:ext cx="1114833" cy="560623"/>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l" defTabSz="533400">
            <a:lnSpc>
              <a:spcPct val="90000"/>
            </a:lnSpc>
            <a:spcBef>
              <a:spcPct val="0"/>
            </a:spcBef>
            <a:spcAft>
              <a:spcPct val="35000"/>
            </a:spcAft>
            <a:buNone/>
          </a:pPr>
          <a:r>
            <a:rPr lang="en-US" sz="1200" kern="1200"/>
            <a:t>Washington State</a:t>
          </a:r>
        </a:p>
      </dsp:txBody>
      <dsp:txXfrm>
        <a:off x="76552" y="876873"/>
        <a:ext cx="1114833" cy="560623"/>
      </dsp:txXfrm>
    </dsp:sp>
    <dsp:sp modelId="{855C3961-96BF-4506-A086-33524877D696}">
      <dsp:nvSpPr>
        <dsp:cNvPr id="0" name=""/>
        <dsp:cNvSpPr/>
      </dsp:nvSpPr>
      <dsp:spPr>
        <a:xfrm>
          <a:off x="633969" y="1993947"/>
          <a:ext cx="0" cy="324596"/>
        </a:xfrm>
        <a:prstGeom prst="line">
          <a:avLst/>
        </a:pr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9D5AD3D-C8D8-497F-A067-B7CD555D29F2}">
      <dsp:nvSpPr>
        <dsp:cNvPr id="0" name=""/>
        <dsp:cNvSpPr/>
      </dsp:nvSpPr>
      <dsp:spPr>
        <a:xfrm>
          <a:off x="709980" y="2643140"/>
          <a:ext cx="1114833" cy="556450"/>
        </a:xfrm>
        <a:prstGeom prst="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622300">
            <a:lnSpc>
              <a:spcPct val="90000"/>
            </a:lnSpc>
            <a:spcBef>
              <a:spcPct val="0"/>
            </a:spcBef>
            <a:spcAft>
              <a:spcPct val="35000"/>
            </a:spcAft>
            <a:buNone/>
            <a:defRPr b="1"/>
          </a:pPr>
          <a:r>
            <a:rPr lang="en-US" sz="1400" kern="1200"/>
            <a:t>2002</a:t>
          </a:r>
        </a:p>
      </dsp:txBody>
      <dsp:txXfrm>
        <a:off x="709980" y="2643140"/>
        <a:ext cx="1114833" cy="556450"/>
      </dsp:txXfrm>
    </dsp:sp>
    <dsp:sp modelId="{5B861BCE-0D13-4F47-86CD-F7F14CBC3A2B}">
      <dsp:nvSpPr>
        <dsp:cNvPr id="0" name=""/>
        <dsp:cNvSpPr/>
      </dsp:nvSpPr>
      <dsp:spPr>
        <a:xfrm>
          <a:off x="709980" y="3199590"/>
          <a:ext cx="1114833" cy="103365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l" defTabSz="533400">
            <a:lnSpc>
              <a:spcPct val="90000"/>
            </a:lnSpc>
            <a:spcBef>
              <a:spcPct val="0"/>
            </a:spcBef>
            <a:spcAft>
              <a:spcPct val="35000"/>
            </a:spcAft>
            <a:buNone/>
          </a:pPr>
          <a:r>
            <a:rPr lang="en-US" sz="1200" kern="1200" dirty="0"/>
            <a:t>Oklahoma 13</a:t>
          </a:r>
          <a:r>
            <a:rPr lang="en-US" sz="1200" kern="1200" baseline="30000" dirty="0"/>
            <a:t>th</a:t>
          </a:r>
          <a:r>
            <a:rPr lang="en-US" sz="1200" kern="1200" dirty="0"/>
            <a:t> State to introduce ACP  into legislation</a:t>
          </a:r>
        </a:p>
      </dsp:txBody>
      <dsp:txXfrm>
        <a:off x="709980" y="3199590"/>
        <a:ext cx="1114833" cy="1033650"/>
      </dsp:txXfrm>
    </dsp:sp>
    <dsp:sp modelId="{E2808886-0176-4BBA-90B7-B1E2069C0181}">
      <dsp:nvSpPr>
        <dsp:cNvPr id="0" name=""/>
        <dsp:cNvSpPr/>
      </dsp:nvSpPr>
      <dsp:spPr>
        <a:xfrm>
          <a:off x="1267397" y="2318543"/>
          <a:ext cx="0" cy="324596"/>
        </a:xfrm>
        <a:prstGeom prst="line">
          <a:avLst/>
        </a:pr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73DB470-65C9-4B39-B08D-11B167E5D057}">
      <dsp:nvSpPr>
        <dsp:cNvPr id="0" name=""/>
        <dsp:cNvSpPr/>
      </dsp:nvSpPr>
      <dsp:spPr>
        <a:xfrm rot="2700000">
          <a:off x="597901" y="2282475"/>
          <a:ext cx="72136" cy="72136"/>
        </a:xfrm>
        <a:prstGeom prst="rect">
          <a:avLst/>
        </a:prstGeom>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sp:spPr>
      <dsp:style>
        <a:lnRef idx="0">
          <a:scrgbClr r="0" g="0" b="0"/>
        </a:lnRef>
        <a:fillRef idx="3">
          <a:scrgbClr r="0" g="0" b="0"/>
        </a:fillRef>
        <a:effectRef idx="2">
          <a:scrgbClr r="0" g="0" b="0"/>
        </a:effectRef>
        <a:fontRef idx="minor">
          <a:schemeClr val="lt1"/>
        </a:fontRef>
      </dsp:style>
    </dsp:sp>
    <dsp:sp modelId="{27B50BFD-EC82-47F2-8016-67BB169454D5}">
      <dsp:nvSpPr>
        <dsp:cNvPr id="0" name=""/>
        <dsp:cNvSpPr/>
      </dsp:nvSpPr>
      <dsp:spPr>
        <a:xfrm rot="2700000">
          <a:off x="1231329" y="2282475"/>
          <a:ext cx="72136" cy="72136"/>
        </a:xfrm>
        <a:prstGeom prst="rect">
          <a:avLst/>
        </a:prstGeom>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sp:spPr>
      <dsp:style>
        <a:lnRef idx="0">
          <a:scrgbClr r="0" g="0" b="0"/>
        </a:lnRef>
        <a:fillRef idx="3">
          <a:scrgbClr r="0" g="0" b="0"/>
        </a:fillRef>
        <a:effectRef idx="2">
          <a:scrgbClr r="0" g="0" b="0"/>
        </a:effectRef>
        <a:fontRef idx="minor">
          <a:schemeClr val="lt1"/>
        </a:fontRef>
      </dsp:style>
    </dsp:sp>
    <dsp:sp modelId="{1B477B93-3865-48FF-92B2-03AAB738499E}">
      <dsp:nvSpPr>
        <dsp:cNvPr id="0" name=""/>
        <dsp:cNvSpPr/>
      </dsp:nvSpPr>
      <dsp:spPr>
        <a:xfrm>
          <a:off x="1343408" y="1437497"/>
          <a:ext cx="1114833" cy="556450"/>
        </a:xfrm>
        <a:prstGeom prst="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622300">
            <a:lnSpc>
              <a:spcPct val="90000"/>
            </a:lnSpc>
            <a:spcBef>
              <a:spcPct val="0"/>
            </a:spcBef>
            <a:spcAft>
              <a:spcPct val="35000"/>
            </a:spcAft>
            <a:buNone/>
            <a:defRPr b="1"/>
          </a:pPr>
          <a:r>
            <a:rPr lang="en-US" sz="1400" kern="1200"/>
            <a:t>2003</a:t>
          </a:r>
        </a:p>
      </dsp:txBody>
      <dsp:txXfrm>
        <a:off x="1343408" y="1437497"/>
        <a:ext cx="1114833" cy="556450"/>
      </dsp:txXfrm>
    </dsp:sp>
    <dsp:sp modelId="{66A23058-042B-4C16-805D-47AACF62AE45}">
      <dsp:nvSpPr>
        <dsp:cNvPr id="0" name=""/>
        <dsp:cNvSpPr/>
      </dsp:nvSpPr>
      <dsp:spPr>
        <a:xfrm>
          <a:off x="1343408" y="719197"/>
          <a:ext cx="1114833" cy="718299"/>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l" defTabSz="533400">
            <a:lnSpc>
              <a:spcPct val="90000"/>
            </a:lnSpc>
            <a:spcBef>
              <a:spcPct val="0"/>
            </a:spcBef>
            <a:spcAft>
              <a:spcPct val="35000"/>
            </a:spcAft>
            <a:buNone/>
          </a:pPr>
          <a:r>
            <a:rPr lang="en-US" sz="1200" kern="1200"/>
            <a:t>Official in began in Oklahoma</a:t>
          </a:r>
        </a:p>
      </dsp:txBody>
      <dsp:txXfrm>
        <a:off x="1343408" y="719197"/>
        <a:ext cx="1114833" cy="718299"/>
      </dsp:txXfrm>
    </dsp:sp>
    <dsp:sp modelId="{21606C9E-7698-4CCC-B182-D9D202E8F4DC}">
      <dsp:nvSpPr>
        <dsp:cNvPr id="0" name=""/>
        <dsp:cNvSpPr/>
      </dsp:nvSpPr>
      <dsp:spPr>
        <a:xfrm>
          <a:off x="1900825" y="1993947"/>
          <a:ext cx="0" cy="324596"/>
        </a:xfrm>
        <a:prstGeom prst="line">
          <a:avLst/>
        </a:pr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9A04AA5-AC36-4E2B-B020-8C00310DFAB5}">
      <dsp:nvSpPr>
        <dsp:cNvPr id="0" name=""/>
        <dsp:cNvSpPr/>
      </dsp:nvSpPr>
      <dsp:spPr>
        <a:xfrm>
          <a:off x="1976836" y="2643140"/>
          <a:ext cx="1114833" cy="556450"/>
        </a:xfrm>
        <a:prstGeom prst="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622300">
            <a:lnSpc>
              <a:spcPct val="90000"/>
            </a:lnSpc>
            <a:spcBef>
              <a:spcPct val="0"/>
            </a:spcBef>
            <a:spcAft>
              <a:spcPct val="35000"/>
            </a:spcAft>
            <a:buNone/>
            <a:defRPr b="1"/>
          </a:pPr>
          <a:r>
            <a:rPr lang="en-US" sz="1400" kern="1200"/>
            <a:t>July 2008</a:t>
          </a:r>
        </a:p>
      </dsp:txBody>
      <dsp:txXfrm>
        <a:off x="1976836" y="2643140"/>
        <a:ext cx="1114833" cy="556450"/>
      </dsp:txXfrm>
    </dsp:sp>
    <dsp:sp modelId="{F9CAB5A7-32B3-4624-A097-8192CA17C06F}">
      <dsp:nvSpPr>
        <dsp:cNvPr id="0" name=""/>
        <dsp:cNvSpPr/>
      </dsp:nvSpPr>
      <dsp:spPr>
        <a:xfrm>
          <a:off x="1976836" y="3199590"/>
          <a:ext cx="1114833" cy="1437497"/>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l" defTabSz="533400">
            <a:lnSpc>
              <a:spcPct val="90000"/>
            </a:lnSpc>
            <a:spcBef>
              <a:spcPct val="0"/>
            </a:spcBef>
            <a:spcAft>
              <a:spcPct val="35000"/>
            </a:spcAft>
            <a:buNone/>
          </a:pPr>
          <a:r>
            <a:rPr lang="en-US" sz="1200" kern="1200" dirty="0"/>
            <a:t>Transferred from Secretary of State to Office of Attorney General in July 2008</a:t>
          </a:r>
        </a:p>
      </dsp:txBody>
      <dsp:txXfrm>
        <a:off x="1976836" y="3199590"/>
        <a:ext cx="1114833" cy="1437497"/>
      </dsp:txXfrm>
    </dsp:sp>
    <dsp:sp modelId="{5D0AF0AF-1ED5-4A37-810A-C2F88D9F776B}">
      <dsp:nvSpPr>
        <dsp:cNvPr id="0" name=""/>
        <dsp:cNvSpPr/>
      </dsp:nvSpPr>
      <dsp:spPr>
        <a:xfrm>
          <a:off x="2534252" y="2318543"/>
          <a:ext cx="0" cy="324596"/>
        </a:xfrm>
        <a:prstGeom prst="line">
          <a:avLst/>
        </a:pr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83D1A2D5-22C0-4B31-881C-A8FC5E73812F}">
      <dsp:nvSpPr>
        <dsp:cNvPr id="0" name=""/>
        <dsp:cNvSpPr/>
      </dsp:nvSpPr>
      <dsp:spPr>
        <a:xfrm rot="2700000">
          <a:off x="1864756" y="2282475"/>
          <a:ext cx="72136" cy="72136"/>
        </a:xfrm>
        <a:prstGeom prst="rect">
          <a:avLst/>
        </a:prstGeom>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sp:spPr>
      <dsp:style>
        <a:lnRef idx="0">
          <a:scrgbClr r="0" g="0" b="0"/>
        </a:lnRef>
        <a:fillRef idx="3">
          <a:scrgbClr r="0" g="0" b="0"/>
        </a:fillRef>
        <a:effectRef idx="2">
          <a:scrgbClr r="0" g="0" b="0"/>
        </a:effectRef>
        <a:fontRef idx="minor">
          <a:schemeClr val="lt1"/>
        </a:fontRef>
      </dsp:style>
    </dsp:sp>
    <dsp:sp modelId="{E21DC263-A84F-4492-BFCE-4A89125D5E51}">
      <dsp:nvSpPr>
        <dsp:cNvPr id="0" name=""/>
        <dsp:cNvSpPr/>
      </dsp:nvSpPr>
      <dsp:spPr>
        <a:xfrm rot="2700000">
          <a:off x="2498184" y="2282475"/>
          <a:ext cx="72136" cy="72136"/>
        </a:xfrm>
        <a:prstGeom prst="rect">
          <a:avLst/>
        </a:prstGeom>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sp:spPr>
      <dsp:style>
        <a:lnRef idx="0">
          <a:scrgbClr r="0" g="0" b="0"/>
        </a:lnRef>
        <a:fillRef idx="3">
          <a:scrgbClr r="0" g="0" b="0"/>
        </a:fillRef>
        <a:effectRef idx="2">
          <a:scrgbClr r="0" g="0" b="0"/>
        </a:effectRef>
        <a:fontRef idx="minor">
          <a:schemeClr val="lt1"/>
        </a:fontRef>
      </dsp:style>
    </dsp:sp>
    <dsp:sp modelId="{A6EF9175-1CFF-4754-9687-B936D6784AF5}">
      <dsp:nvSpPr>
        <dsp:cNvPr id="0" name=""/>
        <dsp:cNvSpPr/>
      </dsp:nvSpPr>
      <dsp:spPr>
        <a:xfrm>
          <a:off x="2610264" y="1437497"/>
          <a:ext cx="1114833" cy="556450"/>
        </a:xfrm>
        <a:prstGeom prst="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622300">
            <a:lnSpc>
              <a:spcPct val="90000"/>
            </a:lnSpc>
            <a:spcBef>
              <a:spcPct val="0"/>
            </a:spcBef>
            <a:spcAft>
              <a:spcPct val="35000"/>
            </a:spcAft>
            <a:buNone/>
            <a:defRPr b="1"/>
          </a:pPr>
          <a:r>
            <a:rPr lang="en-US" sz="1400" kern="1200"/>
            <a:t>currently</a:t>
          </a:r>
        </a:p>
      </dsp:txBody>
      <dsp:txXfrm>
        <a:off x="2610264" y="1437497"/>
        <a:ext cx="1114833" cy="556450"/>
      </dsp:txXfrm>
    </dsp:sp>
    <dsp:sp modelId="{DE22840A-2AEA-4FFE-B1B4-46AA814EBDF5}">
      <dsp:nvSpPr>
        <dsp:cNvPr id="0" name=""/>
        <dsp:cNvSpPr/>
      </dsp:nvSpPr>
      <dsp:spPr>
        <a:xfrm>
          <a:off x="2610264" y="561522"/>
          <a:ext cx="1114833" cy="875974"/>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l" defTabSz="533400">
            <a:lnSpc>
              <a:spcPct val="90000"/>
            </a:lnSpc>
            <a:spcBef>
              <a:spcPct val="0"/>
            </a:spcBef>
            <a:spcAft>
              <a:spcPct val="35000"/>
            </a:spcAft>
            <a:buNone/>
          </a:pPr>
          <a:r>
            <a:rPr lang="en-US" sz="1200" kern="1200"/>
            <a:t>ACP Program is currently active in 42 states</a:t>
          </a:r>
        </a:p>
      </dsp:txBody>
      <dsp:txXfrm>
        <a:off x="2610264" y="561522"/>
        <a:ext cx="1114833" cy="875974"/>
      </dsp:txXfrm>
    </dsp:sp>
    <dsp:sp modelId="{7ABD14AE-058D-49D9-AC64-95ECFDA6EAC1}">
      <dsp:nvSpPr>
        <dsp:cNvPr id="0" name=""/>
        <dsp:cNvSpPr/>
      </dsp:nvSpPr>
      <dsp:spPr>
        <a:xfrm>
          <a:off x="3167680" y="1993947"/>
          <a:ext cx="0" cy="324596"/>
        </a:xfrm>
        <a:prstGeom prst="line">
          <a:avLst/>
        </a:pr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4AD99D3-8536-47B1-A994-86AA35AF675B}">
      <dsp:nvSpPr>
        <dsp:cNvPr id="0" name=""/>
        <dsp:cNvSpPr/>
      </dsp:nvSpPr>
      <dsp:spPr>
        <a:xfrm>
          <a:off x="3243692" y="2643140"/>
          <a:ext cx="1114833" cy="556450"/>
        </a:xfrm>
        <a:prstGeom prst="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w="9525" cap="flat"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622300">
            <a:lnSpc>
              <a:spcPct val="90000"/>
            </a:lnSpc>
            <a:spcBef>
              <a:spcPct val="0"/>
            </a:spcBef>
            <a:spcAft>
              <a:spcPct val="35000"/>
            </a:spcAft>
            <a:buNone/>
            <a:defRPr b="1"/>
          </a:pPr>
          <a:r>
            <a:rPr lang="en-US" sz="1400" kern="1200" dirty="0"/>
            <a:t>Statue</a:t>
          </a:r>
        </a:p>
      </dsp:txBody>
      <dsp:txXfrm>
        <a:off x="3243692" y="2643140"/>
        <a:ext cx="1114833" cy="556450"/>
      </dsp:txXfrm>
    </dsp:sp>
    <dsp:sp modelId="{2070702F-F5AC-4295-A20F-8995D5C9AC16}">
      <dsp:nvSpPr>
        <dsp:cNvPr id="0" name=""/>
        <dsp:cNvSpPr/>
      </dsp:nvSpPr>
      <dsp:spPr>
        <a:xfrm>
          <a:off x="3243692" y="3199590"/>
          <a:ext cx="1114833" cy="875974"/>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l" defTabSz="533400">
            <a:lnSpc>
              <a:spcPct val="90000"/>
            </a:lnSpc>
            <a:spcBef>
              <a:spcPct val="0"/>
            </a:spcBef>
            <a:spcAft>
              <a:spcPct val="35000"/>
            </a:spcAft>
            <a:buNone/>
          </a:pPr>
          <a:r>
            <a:rPr lang="en-US" sz="1200" kern="1200"/>
            <a:t>Title 22 Section 60.14 amended by HB 2638</a:t>
          </a:r>
        </a:p>
      </dsp:txBody>
      <dsp:txXfrm>
        <a:off x="3243692" y="3199590"/>
        <a:ext cx="1114833" cy="875974"/>
      </dsp:txXfrm>
    </dsp:sp>
    <dsp:sp modelId="{17AB0822-7F59-4EE3-8559-1AE7EF8F0BA0}">
      <dsp:nvSpPr>
        <dsp:cNvPr id="0" name=""/>
        <dsp:cNvSpPr/>
      </dsp:nvSpPr>
      <dsp:spPr>
        <a:xfrm>
          <a:off x="3801108" y="2318543"/>
          <a:ext cx="0" cy="324596"/>
        </a:xfrm>
        <a:prstGeom prst="line">
          <a:avLst/>
        </a:pr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B0691B4-15B2-40BC-B642-14E0767FBD5F}">
      <dsp:nvSpPr>
        <dsp:cNvPr id="0" name=""/>
        <dsp:cNvSpPr/>
      </dsp:nvSpPr>
      <dsp:spPr>
        <a:xfrm rot="2700000">
          <a:off x="3131612" y="2282475"/>
          <a:ext cx="72136" cy="72136"/>
        </a:xfrm>
        <a:prstGeom prst="rect">
          <a:avLst/>
        </a:prstGeom>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sp:spPr>
      <dsp:style>
        <a:lnRef idx="0">
          <a:scrgbClr r="0" g="0" b="0"/>
        </a:lnRef>
        <a:fillRef idx="3">
          <a:scrgbClr r="0" g="0" b="0"/>
        </a:fillRef>
        <a:effectRef idx="2">
          <a:scrgbClr r="0" g="0" b="0"/>
        </a:effectRef>
        <a:fontRef idx="minor">
          <a:schemeClr val="lt1"/>
        </a:fontRef>
      </dsp:style>
    </dsp:sp>
    <dsp:sp modelId="{8ED8958A-7BA6-4CBB-8EF9-D3C8F392AFC4}">
      <dsp:nvSpPr>
        <dsp:cNvPr id="0" name=""/>
        <dsp:cNvSpPr/>
      </dsp:nvSpPr>
      <dsp:spPr>
        <a:xfrm rot="2700000">
          <a:off x="3765040" y="2282475"/>
          <a:ext cx="72136" cy="72136"/>
        </a:xfrm>
        <a:prstGeom prst="rect">
          <a:avLst/>
        </a:prstGeom>
        <a:gradFill rotWithShape="0">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w="6350">
          <a:noFill/>
        </a:ln>
        <a:effectLst/>
      </dsp:spPr>
      <dsp:style>
        <a:lnRef idx="0">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B396C6-388F-4FA6-8519-3F2EF4B46617}">
      <dsp:nvSpPr>
        <dsp:cNvPr id="0" name=""/>
        <dsp:cNvSpPr/>
      </dsp:nvSpPr>
      <dsp:spPr>
        <a:xfrm>
          <a:off x="595466" y="648"/>
          <a:ext cx="2863022" cy="1717813"/>
        </a:xfrm>
        <a:prstGeom prst="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u="sng" kern="1200"/>
            <a:t>Substitute Address</a:t>
          </a:r>
          <a:r>
            <a:rPr lang="en-US" sz="2100" kern="1200"/>
            <a:t> – designated by OAG for participant. </a:t>
          </a:r>
        </a:p>
      </dsp:txBody>
      <dsp:txXfrm>
        <a:off x="595466" y="648"/>
        <a:ext cx="2863022" cy="1717813"/>
      </dsp:txXfrm>
    </dsp:sp>
    <dsp:sp modelId="{1AC3EB0A-46F6-4C83-AF47-8728F2CE3268}">
      <dsp:nvSpPr>
        <dsp:cNvPr id="0" name=""/>
        <dsp:cNvSpPr/>
      </dsp:nvSpPr>
      <dsp:spPr>
        <a:xfrm>
          <a:off x="3744791" y="648"/>
          <a:ext cx="2863022" cy="1717813"/>
        </a:xfrm>
        <a:prstGeom prst="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State and local government agencies must accept and keep address from becoming public record. </a:t>
          </a:r>
        </a:p>
      </dsp:txBody>
      <dsp:txXfrm>
        <a:off x="3744791" y="648"/>
        <a:ext cx="2863022" cy="1717813"/>
      </dsp:txXfrm>
    </dsp:sp>
    <dsp:sp modelId="{E39006D1-661A-428E-B998-D27EA041B47F}">
      <dsp:nvSpPr>
        <dsp:cNvPr id="0" name=""/>
        <dsp:cNvSpPr/>
      </dsp:nvSpPr>
      <dsp:spPr>
        <a:xfrm>
          <a:off x="595466" y="2004764"/>
          <a:ext cx="2863022" cy="1717813"/>
        </a:xfrm>
        <a:prstGeom prst="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u="sng" kern="1200"/>
            <a:t>Mail forwarding service-</a:t>
          </a:r>
          <a:r>
            <a:rPr lang="en-US" sz="2100" kern="1200"/>
            <a:t> participants have substitute address but receive mail at actual address or PO Box.     </a:t>
          </a:r>
        </a:p>
      </dsp:txBody>
      <dsp:txXfrm>
        <a:off x="595466" y="2004764"/>
        <a:ext cx="2863022" cy="1717813"/>
      </dsp:txXfrm>
    </dsp:sp>
    <dsp:sp modelId="{FA0744CF-2D9D-4034-9622-6836C8016881}">
      <dsp:nvSpPr>
        <dsp:cNvPr id="0" name=""/>
        <dsp:cNvSpPr/>
      </dsp:nvSpPr>
      <dsp:spPr>
        <a:xfrm>
          <a:off x="3744791" y="2004764"/>
          <a:ext cx="2863022" cy="1717813"/>
        </a:xfrm>
        <a:prstGeom prst="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Allows agencies to respond to information requests without disclosing victims’ location. </a:t>
          </a:r>
        </a:p>
      </dsp:txBody>
      <dsp:txXfrm>
        <a:off x="3744791" y="2004764"/>
        <a:ext cx="2863022" cy="17178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A4E4E0-125C-4147-BD2F-0CA36CF25723}">
      <dsp:nvSpPr>
        <dsp:cNvPr id="0" name=""/>
        <dsp:cNvSpPr/>
      </dsp:nvSpPr>
      <dsp:spPr>
        <a:xfrm>
          <a:off x="0" y="398447"/>
          <a:ext cx="2251025" cy="1350615"/>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Be, or reside with, a victim of domestic violence, sexual assault or stalking.</a:t>
          </a:r>
        </a:p>
      </dsp:txBody>
      <dsp:txXfrm>
        <a:off x="0" y="398447"/>
        <a:ext cx="2251025" cy="1350615"/>
      </dsp:txXfrm>
    </dsp:sp>
    <dsp:sp modelId="{E4E9F903-B81B-4D18-B42C-BF5913A3604A}">
      <dsp:nvSpPr>
        <dsp:cNvPr id="0" name=""/>
        <dsp:cNvSpPr/>
      </dsp:nvSpPr>
      <dsp:spPr>
        <a:xfrm>
          <a:off x="2476127" y="398447"/>
          <a:ext cx="2251025" cy="1350615"/>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Fears for the safety of self, children or household members.</a:t>
          </a:r>
        </a:p>
      </dsp:txBody>
      <dsp:txXfrm>
        <a:off x="2476127" y="398447"/>
        <a:ext cx="2251025" cy="1350615"/>
      </dsp:txXfrm>
    </dsp:sp>
    <dsp:sp modelId="{5248C4A8-95FF-4422-9F3B-1FFB837FAE2F}">
      <dsp:nvSpPr>
        <dsp:cNvPr id="0" name=""/>
        <dsp:cNvSpPr/>
      </dsp:nvSpPr>
      <dsp:spPr>
        <a:xfrm>
          <a:off x="4952255" y="398447"/>
          <a:ext cx="2251025" cy="1350615"/>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Live in Oklahoma. </a:t>
          </a:r>
        </a:p>
      </dsp:txBody>
      <dsp:txXfrm>
        <a:off x="4952255" y="398447"/>
        <a:ext cx="2251025" cy="1350615"/>
      </dsp:txXfrm>
    </dsp:sp>
    <dsp:sp modelId="{19705432-F40C-43D1-9B9D-E2A55E305B96}">
      <dsp:nvSpPr>
        <dsp:cNvPr id="0" name=""/>
        <dsp:cNvSpPr/>
      </dsp:nvSpPr>
      <dsp:spPr>
        <a:xfrm>
          <a:off x="1238063" y="1974164"/>
          <a:ext cx="2251025" cy="1350615"/>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Have recently moved or is planning to move to an address unknown to the abuser.</a:t>
          </a:r>
        </a:p>
      </dsp:txBody>
      <dsp:txXfrm>
        <a:off x="1238063" y="1974164"/>
        <a:ext cx="2251025" cy="1350615"/>
      </dsp:txXfrm>
    </dsp:sp>
    <dsp:sp modelId="{4BDEDA4C-ACE6-4860-A4D3-893CB66A9B57}">
      <dsp:nvSpPr>
        <dsp:cNvPr id="0" name=""/>
        <dsp:cNvSpPr/>
      </dsp:nvSpPr>
      <dsp:spPr>
        <a:xfrm>
          <a:off x="3714191" y="1974164"/>
          <a:ext cx="2251025" cy="1350615"/>
        </a:xfrm>
        <a:prstGeom prst="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Be 18 years or older, or a parent or guardian acting on behalf of a minor or incapacitated person.</a:t>
          </a:r>
        </a:p>
      </dsp:txBody>
      <dsp:txXfrm>
        <a:off x="3714191" y="1974164"/>
        <a:ext cx="2251025" cy="13506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AD299C-E305-4842-8807-DBA6C6D09418}">
      <dsp:nvSpPr>
        <dsp:cNvPr id="0" name=""/>
        <dsp:cNvSpPr/>
      </dsp:nvSpPr>
      <dsp:spPr>
        <a:xfrm>
          <a:off x="0" y="108546"/>
          <a:ext cx="4435078" cy="617760"/>
        </a:xfrm>
        <a:prstGeom prst="round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The victim moves to an address that is unknown to the perpetrator.</a:t>
          </a:r>
        </a:p>
      </dsp:txBody>
      <dsp:txXfrm>
        <a:off x="30157" y="138703"/>
        <a:ext cx="4374764" cy="557446"/>
      </dsp:txXfrm>
    </dsp:sp>
    <dsp:sp modelId="{6A3F954A-ABC9-46DC-8020-6C82BFA04470}">
      <dsp:nvSpPr>
        <dsp:cNvPr id="0" name=""/>
        <dsp:cNvSpPr/>
      </dsp:nvSpPr>
      <dsp:spPr>
        <a:xfrm>
          <a:off x="0" y="772386"/>
          <a:ext cx="4435078" cy="617760"/>
        </a:xfrm>
        <a:prstGeom prst="roundRect">
          <a:avLst/>
        </a:prstGeom>
        <a:gradFill rotWithShape="0">
          <a:gsLst>
            <a:gs pos="0">
              <a:schemeClr val="accent2">
                <a:hueOff val="-1696488"/>
                <a:satOff val="5592"/>
                <a:lumOff val="5981"/>
                <a:alphaOff val="0"/>
                <a:tint val="98000"/>
                <a:satMod val="110000"/>
                <a:lumMod val="104000"/>
              </a:schemeClr>
            </a:gs>
            <a:gs pos="69000">
              <a:schemeClr val="accent2">
                <a:hueOff val="-1696488"/>
                <a:satOff val="5592"/>
                <a:lumOff val="5981"/>
                <a:alphaOff val="0"/>
                <a:shade val="88000"/>
                <a:satMod val="130000"/>
                <a:lumMod val="92000"/>
              </a:schemeClr>
            </a:gs>
            <a:gs pos="100000">
              <a:schemeClr val="accent2">
                <a:hueOff val="-1696488"/>
                <a:satOff val="5592"/>
                <a:lumOff val="598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The victim meets with an application assistant at one of </a:t>
          </a:r>
        </a:p>
      </dsp:txBody>
      <dsp:txXfrm>
        <a:off x="30157" y="802543"/>
        <a:ext cx="4374764" cy="557446"/>
      </dsp:txXfrm>
    </dsp:sp>
    <dsp:sp modelId="{2DB88ABB-D356-48C1-A0EE-51D305143153}">
      <dsp:nvSpPr>
        <dsp:cNvPr id="0" name=""/>
        <dsp:cNvSpPr/>
      </dsp:nvSpPr>
      <dsp:spPr>
        <a:xfrm>
          <a:off x="0" y="1390146"/>
          <a:ext cx="4435078" cy="1424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814"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en-US" sz="1200" kern="1200" dirty="0"/>
            <a:t>the designated agencies and, with the help of the application assistant, applies for participation in the ACP.</a:t>
          </a:r>
        </a:p>
        <a:p>
          <a:pPr marL="114300" lvl="1" indent="-114300" algn="l" defTabSz="533400">
            <a:lnSpc>
              <a:spcPct val="90000"/>
            </a:lnSpc>
            <a:spcBef>
              <a:spcPct val="0"/>
            </a:spcBef>
            <a:spcAft>
              <a:spcPct val="20000"/>
            </a:spcAft>
            <a:buChar char="•"/>
          </a:pPr>
          <a:r>
            <a:rPr lang="en-US" sz="1200" u="sng" kern="1200" dirty="0"/>
            <a:t>Application Assistants </a:t>
          </a:r>
          <a:r>
            <a:rPr lang="en-US" sz="1200" kern="1200" dirty="0"/>
            <a:t>are required to review application for missing information before submission.</a:t>
          </a:r>
        </a:p>
        <a:p>
          <a:pPr marL="114300" lvl="1" indent="-114300" algn="l" defTabSz="533400">
            <a:lnSpc>
              <a:spcPct val="90000"/>
            </a:lnSpc>
            <a:spcBef>
              <a:spcPct val="0"/>
            </a:spcBef>
            <a:spcAft>
              <a:spcPct val="20000"/>
            </a:spcAft>
            <a:buChar char="•"/>
          </a:pPr>
          <a:r>
            <a:rPr lang="en-US" sz="1200" u="sng" kern="1200" dirty="0"/>
            <a:t>Application Assistants </a:t>
          </a:r>
          <a:r>
            <a:rPr lang="en-US" sz="1200" kern="1200" dirty="0"/>
            <a:t>will ensure application is legible. If needed; the Application Assistant will complete the application on behalf of client, then have client sign. </a:t>
          </a:r>
        </a:p>
        <a:p>
          <a:pPr marL="114300" lvl="1" indent="-114300" algn="l" defTabSz="533400">
            <a:lnSpc>
              <a:spcPct val="90000"/>
            </a:lnSpc>
            <a:spcBef>
              <a:spcPct val="0"/>
            </a:spcBef>
            <a:spcAft>
              <a:spcPct val="20000"/>
            </a:spcAft>
            <a:buChar char="•"/>
          </a:pPr>
          <a:r>
            <a:rPr lang="en-US" sz="1200" u="sng" kern="1200" dirty="0"/>
            <a:t>Application Assistants </a:t>
          </a:r>
          <a:r>
            <a:rPr lang="en-US" sz="1200" kern="1200" dirty="0"/>
            <a:t>must sign the application. </a:t>
          </a:r>
        </a:p>
      </dsp:txBody>
      <dsp:txXfrm>
        <a:off x="0" y="1390146"/>
        <a:ext cx="4435078" cy="1424160"/>
      </dsp:txXfrm>
    </dsp:sp>
    <dsp:sp modelId="{189A47ED-1F2E-4C94-8C84-A8B0B208C63E}">
      <dsp:nvSpPr>
        <dsp:cNvPr id="0" name=""/>
        <dsp:cNvSpPr/>
      </dsp:nvSpPr>
      <dsp:spPr>
        <a:xfrm>
          <a:off x="0" y="2814306"/>
          <a:ext cx="4435078" cy="617760"/>
        </a:xfrm>
        <a:prstGeom prst="roundRec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After reviewing and accepting the application, the ACP Program Manager </a:t>
          </a:r>
        </a:p>
      </dsp:txBody>
      <dsp:txXfrm>
        <a:off x="30157" y="2844463"/>
        <a:ext cx="4374764" cy="557446"/>
      </dsp:txXfrm>
    </dsp:sp>
    <dsp:sp modelId="{5BF6A769-35C6-455B-ADB3-225934B80411}">
      <dsp:nvSpPr>
        <dsp:cNvPr id="0" name=""/>
        <dsp:cNvSpPr/>
      </dsp:nvSpPr>
      <dsp:spPr>
        <a:xfrm>
          <a:off x="0" y="3432066"/>
          <a:ext cx="4435078" cy="13361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814"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en-US" sz="1200" kern="1200" dirty="0"/>
            <a:t>Processes the new ACP Application  </a:t>
          </a:r>
        </a:p>
        <a:p>
          <a:pPr marL="114300" lvl="1" indent="-114300" algn="l" defTabSz="533400">
            <a:lnSpc>
              <a:spcPct val="90000"/>
            </a:lnSpc>
            <a:spcBef>
              <a:spcPct val="0"/>
            </a:spcBef>
            <a:spcAft>
              <a:spcPct val="20000"/>
            </a:spcAft>
            <a:buChar char="•"/>
          </a:pPr>
          <a:r>
            <a:rPr lang="en-US" sz="1200" kern="1200" dirty="0"/>
            <a:t>Generates a new ACP participant code in database </a:t>
          </a:r>
        </a:p>
        <a:p>
          <a:pPr marL="114300" lvl="1" indent="-114300" algn="l" defTabSz="533400">
            <a:lnSpc>
              <a:spcPct val="90000"/>
            </a:lnSpc>
            <a:spcBef>
              <a:spcPct val="0"/>
            </a:spcBef>
            <a:spcAft>
              <a:spcPct val="20000"/>
            </a:spcAft>
            <a:buChar char="•"/>
          </a:pPr>
          <a:r>
            <a:rPr lang="en-US" sz="1200" kern="1200" dirty="0"/>
            <a:t>Creates welcome packet with ACP ID authorization card.</a:t>
          </a:r>
        </a:p>
        <a:p>
          <a:pPr marL="114300" lvl="1" indent="-114300" algn="l" defTabSz="533400">
            <a:lnSpc>
              <a:spcPct val="90000"/>
            </a:lnSpc>
            <a:spcBef>
              <a:spcPct val="0"/>
            </a:spcBef>
            <a:spcAft>
              <a:spcPct val="20000"/>
            </a:spcAft>
            <a:buChar char="•"/>
          </a:pPr>
          <a:r>
            <a:rPr lang="en-US" sz="1200" kern="1200" dirty="0"/>
            <a:t>Places packet in US Mail </a:t>
          </a:r>
        </a:p>
      </dsp:txBody>
      <dsp:txXfrm>
        <a:off x="0" y="3432066"/>
        <a:ext cx="4435078" cy="133618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4E49A0-8AB0-4A54-B6C1-04776D758FC1}">
      <dsp:nvSpPr>
        <dsp:cNvPr id="0" name=""/>
        <dsp:cNvSpPr/>
      </dsp:nvSpPr>
      <dsp:spPr>
        <a:xfrm>
          <a:off x="439885" y="1066182"/>
          <a:ext cx="715869" cy="7158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43C687D-EC57-49C4-BC56-6F4E698D9223}">
      <dsp:nvSpPr>
        <dsp:cNvPr id="0" name=""/>
        <dsp:cNvSpPr/>
      </dsp:nvSpPr>
      <dsp:spPr>
        <a:xfrm>
          <a:off x="2409" y="2020716"/>
          <a:ext cx="1590820" cy="636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pPr>
          <a:r>
            <a:rPr lang="en-US" sz="2200" kern="1200"/>
            <a:t>Certified for 4 years</a:t>
          </a:r>
        </a:p>
      </dsp:txBody>
      <dsp:txXfrm>
        <a:off x="2409" y="2020716"/>
        <a:ext cx="1590820" cy="636328"/>
      </dsp:txXfrm>
    </dsp:sp>
    <dsp:sp modelId="{2B28FA8F-5EA0-4DA5-A539-1B242C78F265}">
      <dsp:nvSpPr>
        <dsp:cNvPr id="0" name=""/>
        <dsp:cNvSpPr/>
      </dsp:nvSpPr>
      <dsp:spPr>
        <a:xfrm>
          <a:off x="2309098" y="1066182"/>
          <a:ext cx="715869" cy="7158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89EF8FF-0C76-4E66-A9D6-DCFF4006D34A}">
      <dsp:nvSpPr>
        <dsp:cNvPr id="0" name=""/>
        <dsp:cNvSpPr/>
      </dsp:nvSpPr>
      <dsp:spPr>
        <a:xfrm>
          <a:off x="1871623" y="2020716"/>
          <a:ext cx="1590820" cy="636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pPr>
          <a:r>
            <a:rPr lang="en-US" sz="2200" kern="1200"/>
            <a:t>Unlimited renewal</a:t>
          </a:r>
        </a:p>
      </dsp:txBody>
      <dsp:txXfrm>
        <a:off x="1871623" y="2020716"/>
        <a:ext cx="1590820" cy="636328"/>
      </dsp:txXfrm>
    </dsp:sp>
    <dsp:sp modelId="{9E0BFBB5-24BF-4D52-A105-EF311B3A315E}">
      <dsp:nvSpPr>
        <dsp:cNvPr id="0" name=""/>
        <dsp:cNvSpPr/>
      </dsp:nvSpPr>
      <dsp:spPr>
        <a:xfrm>
          <a:off x="4178312" y="1066182"/>
          <a:ext cx="715869" cy="7158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1205EF4-B59B-4C7C-97FD-406C6D16031F}">
      <dsp:nvSpPr>
        <dsp:cNvPr id="0" name=""/>
        <dsp:cNvSpPr/>
      </dsp:nvSpPr>
      <dsp:spPr>
        <a:xfrm>
          <a:off x="3740837" y="2020716"/>
          <a:ext cx="1590820" cy="636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pPr>
          <a:r>
            <a:rPr lang="en-US" sz="2200" kern="1200"/>
            <a:t>May withdraw at any time</a:t>
          </a:r>
        </a:p>
      </dsp:txBody>
      <dsp:txXfrm>
        <a:off x="3740837" y="2020716"/>
        <a:ext cx="1590820" cy="636328"/>
      </dsp:txXfrm>
    </dsp:sp>
    <dsp:sp modelId="{6C8EB78D-2349-410D-811E-2CD2AC31715A}">
      <dsp:nvSpPr>
        <dsp:cNvPr id="0" name=""/>
        <dsp:cNvSpPr/>
      </dsp:nvSpPr>
      <dsp:spPr>
        <a:xfrm>
          <a:off x="6047526" y="1066182"/>
          <a:ext cx="715869" cy="71586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7D3E91E-CD02-45A1-91CC-D7F128AB4622}">
      <dsp:nvSpPr>
        <dsp:cNvPr id="0" name=""/>
        <dsp:cNvSpPr/>
      </dsp:nvSpPr>
      <dsp:spPr>
        <a:xfrm>
          <a:off x="5610051" y="2020716"/>
          <a:ext cx="1590820" cy="636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pPr>
          <a:r>
            <a:rPr lang="en-US" sz="2200" kern="1200"/>
            <a:t>In writing</a:t>
          </a:r>
        </a:p>
      </dsp:txBody>
      <dsp:txXfrm>
        <a:off x="5610051" y="2020716"/>
        <a:ext cx="1590820" cy="6363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491D02-0E60-4E4C-85D5-08D7B5F113AC}">
      <dsp:nvSpPr>
        <dsp:cNvPr id="0" name=""/>
        <dsp:cNvSpPr/>
      </dsp:nvSpPr>
      <dsp:spPr>
        <a:xfrm>
          <a:off x="0" y="398447"/>
          <a:ext cx="2251025" cy="1350615"/>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The participant can now apply for state and local government services using the substitute address as her/his legal address.</a:t>
          </a:r>
        </a:p>
      </dsp:txBody>
      <dsp:txXfrm>
        <a:off x="0" y="398447"/>
        <a:ext cx="2251025" cy="1350615"/>
      </dsp:txXfrm>
    </dsp:sp>
    <dsp:sp modelId="{9C9C9996-0D5A-4EB7-901D-BE685396879C}">
      <dsp:nvSpPr>
        <dsp:cNvPr id="0" name=""/>
        <dsp:cNvSpPr/>
      </dsp:nvSpPr>
      <dsp:spPr>
        <a:xfrm>
          <a:off x="2476127" y="398447"/>
          <a:ext cx="2251025" cy="1350615"/>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The participant either contacts people sending mail or completes a Change of Address form with the USPS, to ensure she/he receives mail at the ACP PO Box. </a:t>
          </a:r>
        </a:p>
      </dsp:txBody>
      <dsp:txXfrm>
        <a:off x="2476127" y="398447"/>
        <a:ext cx="2251025" cy="1350615"/>
      </dsp:txXfrm>
    </dsp:sp>
    <dsp:sp modelId="{F13DB7BD-5850-44CE-9CD4-6BB0C3A14CDC}">
      <dsp:nvSpPr>
        <dsp:cNvPr id="0" name=""/>
        <dsp:cNvSpPr/>
      </dsp:nvSpPr>
      <dsp:spPr>
        <a:xfrm>
          <a:off x="4952255" y="398447"/>
          <a:ext cx="2251025" cy="1350615"/>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Change of Address – should be submitted for the former address, NOT their current address. ** use of their current address will result in mail coming back to ACP ** </a:t>
          </a:r>
        </a:p>
      </dsp:txBody>
      <dsp:txXfrm>
        <a:off x="4952255" y="398447"/>
        <a:ext cx="2251025" cy="1350615"/>
      </dsp:txXfrm>
    </dsp:sp>
    <dsp:sp modelId="{0EF0967A-40FB-4C91-96AA-F8526E6C2D3A}">
      <dsp:nvSpPr>
        <dsp:cNvPr id="0" name=""/>
        <dsp:cNvSpPr/>
      </dsp:nvSpPr>
      <dsp:spPr>
        <a:xfrm>
          <a:off x="0" y="1974164"/>
          <a:ext cx="2251025" cy="1350615"/>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Change of Address –  can only be used to change the mail to the ACP Box number; participants leaving the program for any reason, CAN’T change the ACP Box number. </a:t>
          </a:r>
        </a:p>
      </dsp:txBody>
      <dsp:txXfrm>
        <a:off x="0" y="1974164"/>
        <a:ext cx="2251025" cy="1350615"/>
      </dsp:txXfrm>
    </dsp:sp>
    <dsp:sp modelId="{BE2608CA-0C19-4548-9489-DB0949FC5A0F}">
      <dsp:nvSpPr>
        <dsp:cNvPr id="0" name=""/>
        <dsp:cNvSpPr/>
      </dsp:nvSpPr>
      <dsp:spPr>
        <a:xfrm>
          <a:off x="2476127" y="1974164"/>
          <a:ext cx="2251025" cy="1350615"/>
        </a:xfrm>
        <a:prstGeom prst="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The ACP forwards all first-class mail received at the substitute address to the participant at the mailing address provided in the application. </a:t>
          </a:r>
        </a:p>
      </dsp:txBody>
      <dsp:txXfrm>
        <a:off x="2476127" y="1974164"/>
        <a:ext cx="2251025" cy="1350615"/>
      </dsp:txXfrm>
    </dsp:sp>
    <dsp:sp modelId="{1312801E-ED81-4238-AF1A-36E2092903A1}">
      <dsp:nvSpPr>
        <dsp:cNvPr id="0" name=""/>
        <dsp:cNvSpPr/>
      </dsp:nvSpPr>
      <dsp:spPr>
        <a:xfrm>
          <a:off x="4952255" y="1974164"/>
          <a:ext cx="2251025" cy="1350615"/>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Only the ACP has a record of the participant’s street address. </a:t>
          </a:r>
        </a:p>
      </dsp:txBody>
      <dsp:txXfrm>
        <a:off x="4952255" y="1974164"/>
        <a:ext cx="2251025" cy="135061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C675C5-B9E6-4F22-ABCD-243ABEBBC044}">
      <dsp:nvSpPr>
        <dsp:cNvPr id="0" name=""/>
        <dsp:cNvSpPr/>
      </dsp:nvSpPr>
      <dsp:spPr>
        <a:xfrm>
          <a:off x="0" y="0"/>
          <a:ext cx="5546526" cy="598408"/>
        </a:xfrm>
        <a:prstGeom prst="roundRect">
          <a:avLst>
            <a:gd name="adj" fmla="val 10000"/>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Cost free</a:t>
          </a:r>
        </a:p>
      </dsp:txBody>
      <dsp:txXfrm>
        <a:off x="17527" y="17527"/>
        <a:ext cx="4830782" cy="563354"/>
      </dsp:txXfrm>
    </dsp:sp>
    <dsp:sp modelId="{4D72ED0D-6411-4F39-8E20-A0B993C1DEDB}">
      <dsp:nvSpPr>
        <dsp:cNvPr id="0" name=""/>
        <dsp:cNvSpPr/>
      </dsp:nvSpPr>
      <dsp:spPr>
        <a:xfrm>
          <a:off x="414188" y="681521"/>
          <a:ext cx="5546526" cy="598408"/>
        </a:xfrm>
        <a:prstGeom prst="roundRect">
          <a:avLst>
            <a:gd name="adj" fmla="val 10000"/>
          </a:avLst>
        </a:prstGeom>
        <a:gradFill rotWithShape="0">
          <a:gsLst>
            <a:gs pos="0">
              <a:schemeClr val="accent2">
                <a:hueOff val="-848244"/>
                <a:satOff val="2796"/>
                <a:lumOff val="2990"/>
                <a:alphaOff val="0"/>
                <a:tint val="98000"/>
                <a:satMod val="110000"/>
                <a:lumMod val="104000"/>
              </a:schemeClr>
            </a:gs>
            <a:gs pos="69000">
              <a:schemeClr val="accent2">
                <a:hueOff val="-848244"/>
                <a:satOff val="2796"/>
                <a:lumOff val="2990"/>
                <a:alphaOff val="0"/>
                <a:shade val="88000"/>
                <a:satMod val="130000"/>
                <a:lumMod val="92000"/>
              </a:schemeClr>
            </a:gs>
            <a:gs pos="100000">
              <a:schemeClr val="accent2">
                <a:hueOff val="-848244"/>
                <a:satOff val="2796"/>
                <a:lumOff val="299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First class mail</a:t>
          </a:r>
        </a:p>
      </dsp:txBody>
      <dsp:txXfrm>
        <a:off x="431715" y="699048"/>
        <a:ext cx="4708317" cy="563354"/>
      </dsp:txXfrm>
    </dsp:sp>
    <dsp:sp modelId="{D06E97D4-76CB-4110-9CCF-A6686154B452}">
      <dsp:nvSpPr>
        <dsp:cNvPr id="0" name=""/>
        <dsp:cNvSpPr/>
      </dsp:nvSpPr>
      <dsp:spPr>
        <a:xfrm>
          <a:off x="828377" y="1363042"/>
          <a:ext cx="5546526" cy="598408"/>
        </a:xfrm>
        <a:prstGeom prst="roundRect">
          <a:avLst>
            <a:gd name="adj" fmla="val 10000"/>
          </a:avLst>
        </a:prstGeom>
        <a:gradFill rotWithShape="0">
          <a:gsLst>
            <a:gs pos="0">
              <a:schemeClr val="accent2">
                <a:hueOff val="-1696488"/>
                <a:satOff val="5592"/>
                <a:lumOff val="5981"/>
                <a:alphaOff val="0"/>
                <a:tint val="98000"/>
                <a:satMod val="110000"/>
                <a:lumMod val="104000"/>
              </a:schemeClr>
            </a:gs>
            <a:gs pos="69000">
              <a:schemeClr val="accent2">
                <a:hueOff val="-1696488"/>
                <a:satOff val="5592"/>
                <a:lumOff val="5981"/>
                <a:alphaOff val="0"/>
                <a:shade val="88000"/>
                <a:satMod val="130000"/>
                <a:lumMod val="92000"/>
              </a:schemeClr>
            </a:gs>
            <a:gs pos="100000">
              <a:schemeClr val="accent2">
                <a:hueOff val="-1696488"/>
                <a:satOff val="5592"/>
                <a:lumOff val="598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a:t>No books, magazines, periodicals or junk mail</a:t>
          </a:r>
          <a:endParaRPr lang="en-US" sz="1700" kern="1200"/>
        </a:p>
      </dsp:txBody>
      <dsp:txXfrm>
        <a:off x="845904" y="1380569"/>
        <a:ext cx="4708317" cy="563354"/>
      </dsp:txXfrm>
    </dsp:sp>
    <dsp:sp modelId="{7B66E379-CBEF-4376-A686-8C3C8DE06BD7}">
      <dsp:nvSpPr>
        <dsp:cNvPr id="0" name=""/>
        <dsp:cNvSpPr/>
      </dsp:nvSpPr>
      <dsp:spPr>
        <a:xfrm>
          <a:off x="1242565" y="2044563"/>
          <a:ext cx="5546526" cy="598408"/>
        </a:xfrm>
        <a:prstGeom prst="roundRect">
          <a:avLst>
            <a:gd name="adj" fmla="val 10000"/>
          </a:avLst>
        </a:prstGeom>
        <a:gradFill rotWithShape="0">
          <a:gsLst>
            <a:gs pos="0">
              <a:schemeClr val="accent2">
                <a:hueOff val="-2544732"/>
                <a:satOff val="8389"/>
                <a:lumOff val="8971"/>
                <a:alphaOff val="0"/>
                <a:tint val="98000"/>
                <a:satMod val="110000"/>
                <a:lumMod val="104000"/>
              </a:schemeClr>
            </a:gs>
            <a:gs pos="69000">
              <a:schemeClr val="accent2">
                <a:hueOff val="-2544732"/>
                <a:satOff val="8389"/>
                <a:lumOff val="8971"/>
                <a:alphaOff val="0"/>
                <a:shade val="88000"/>
                <a:satMod val="130000"/>
                <a:lumMod val="92000"/>
              </a:schemeClr>
            </a:gs>
            <a:gs pos="100000">
              <a:schemeClr val="accent2">
                <a:hueOff val="-2544732"/>
                <a:satOff val="8389"/>
                <a:lumOff val="897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a:t>No packages, with exceptions for medication</a:t>
          </a:r>
          <a:endParaRPr lang="en-US" sz="1700" kern="1200"/>
        </a:p>
      </dsp:txBody>
      <dsp:txXfrm>
        <a:off x="1260092" y="2062090"/>
        <a:ext cx="4708317" cy="563354"/>
      </dsp:txXfrm>
    </dsp:sp>
    <dsp:sp modelId="{6587B5ED-B2CC-4EC5-BB45-2B4712C986CE}">
      <dsp:nvSpPr>
        <dsp:cNvPr id="0" name=""/>
        <dsp:cNvSpPr/>
      </dsp:nvSpPr>
      <dsp:spPr>
        <a:xfrm>
          <a:off x="1656754" y="2726085"/>
          <a:ext cx="5546526" cy="598408"/>
        </a:xfrm>
        <a:prstGeom prst="roundRect">
          <a:avLst>
            <a:gd name="adj" fmla="val 10000"/>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Packages will be refused and Returned to Sender</a:t>
          </a:r>
        </a:p>
      </dsp:txBody>
      <dsp:txXfrm>
        <a:off x="1674281" y="2743612"/>
        <a:ext cx="4708317" cy="563354"/>
      </dsp:txXfrm>
    </dsp:sp>
    <dsp:sp modelId="{9778A09D-EEC8-4AE8-BCA2-823D11B8A8C5}">
      <dsp:nvSpPr>
        <dsp:cNvPr id="0" name=""/>
        <dsp:cNvSpPr/>
      </dsp:nvSpPr>
      <dsp:spPr>
        <a:xfrm>
          <a:off x="5157560" y="437170"/>
          <a:ext cx="388965" cy="388965"/>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5245077" y="437170"/>
        <a:ext cx="213931" cy="292696"/>
      </dsp:txXfrm>
    </dsp:sp>
    <dsp:sp modelId="{495AEDFC-E835-4581-927C-8324CD10069B}">
      <dsp:nvSpPr>
        <dsp:cNvPr id="0" name=""/>
        <dsp:cNvSpPr/>
      </dsp:nvSpPr>
      <dsp:spPr>
        <a:xfrm>
          <a:off x="5571749" y="1118692"/>
          <a:ext cx="388965" cy="388965"/>
        </a:xfrm>
        <a:prstGeom prst="downArrow">
          <a:avLst>
            <a:gd name="adj1" fmla="val 55000"/>
            <a:gd name="adj2" fmla="val 45000"/>
          </a:avLst>
        </a:prstGeom>
        <a:solidFill>
          <a:schemeClr val="accent2">
            <a:tint val="40000"/>
            <a:alpha val="90000"/>
            <a:hueOff val="-1397606"/>
            <a:satOff val="5601"/>
            <a:lumOff val="832"/>
            <a:alphaOff val="0"/>
          </a:schemeClr>
        </a:solidFill>
        <a:ln w="9525" cap="flat" cmpd="sng" algn="ctr">
          <a:solidFill>
            <a:schemeClr val="accent2">
              <a:tint val="40000"/>
              <a:alpha val="90000"/>
              <a:hueOff val="-1397606"/>
              <a:satOff val="5601"/>
              <a:lumOff val="832"/>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5659266" y="1118692"/>
        <a:ext cx="213931" cy="292696"/>
      </dsp:txXfrm>
    </dsp:sp>
    <dsp:sp modelId="{1378C17B-23AE-45CF-9E21-34333FB0D216}">
      <dsp:nvSpPr>
        <dsp:cNvPr id="0" name=""/>
        <dsp:cNvSpPr/>
      </dsp:nvSpPr>
      <dsp:spPr>
        <a:xfrm>
          <a:off x="5985937" y="1790240"/>
          <a:ext cx="388965" cy="388965"/>
        </a:xfrm>
        <a:prstGeom prst="downArrow">
          <a:avLst>
            <a:gd name="adj1" fmla="val 55000"/>
            <a:gd name="adj2" fmla="val 45000"/>
          </a:avLst>
        </a:prstGeom>
        <a:solidFill>
          <a:schemeClr val="accent2">
            <a:tint val="40000"/>
            <a:alpha val="90000"/>
            <a:hueOff val="-2795213"/>
            <a:satOff val="11203"/>
            <a:lumOff val="1663"/>
            <a:alphaOff val="0"/>
          </a:schemeClr>
        </a:solidFill>
        <a:ln w="9525" cap="flat" cmpd="sng" algn="ctr">
          <a:solidFill>
            <a:schemeClr val="accent2">
              <a:tint val="40000"/>
              <a:alpha val="90000"/>
              <a:hueOff val="-2795213"/>
              <a:satOff val="11203"/>
              <a:lumOff val="166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6073454" y="1790240"/>
        <a:ext cx="213931" cy="292696"/>
      </dsp:txXfrm>
    </dsp:sp>
    <dsp:sp modelId="{8D5E4A62-854A-4DA2-8779-3A06416BB1A9}">
      <dsp:nvSpPr>
        <dsp:cNvPr id="0" name=""/>
        <dsp:cNvSpPr/>
      </dsp:nvSpPr>
      <dsp:spPr>
        <a:xfrm>
          <a:off x="6400126" y="2478410"/>
          <a:ext cx="388965" cy="388965"/>
        </a:xfrm>
        <a:prstGeom prst="downArrow">
          <a:avLst>
            <a:gd name="adj1" fmla="val 55000"/>
            <a:gd name="adj2" fmla="val 45000"/>
          </a:avLst>
        </a:prstGeom>
        <a:solidFill>
          <a:schemeClr val="accent2">
            <a:tint val="40000"/>
            <a:alpha val="90000"/>
            <a:hueOff val="-4192819"/>
            <a:satOff val="16804"/>
            <a:lumOff val="2495"/>
            <a:alphaOff val="0"/>
          </a:schemeClr>
        </a:solidFill>
        <a:ln w="9525" cap="flat" cmpd="sng" algn="ctr">
          <a:solidFill>
            <a:schemeClr val="accent2">
              <a:tint val="40000"/>
              <a:alpha val="90000"/>
              <a:hueOff val="-4192819"/>
              <a:satOff val="16804"/>
              <a:lumOff val="249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6487643" y="2478410"/>
        <a:ext cx="213931" cy="292696"/>
      </dsp:txXfrm>
    </dsp:sp>
  </dsp:spTree>
</dsp:drawing>
</file>

<file path=ppt/diagrams/layout1.xml><?xml version="1.0" encoding="utf-8"?>
<dgm:layoutDef xmlns:dgm="http://schemas.openxmlformats.org/drawingml/2006/diagram" xmlns:a="http://schemas.openxmlformats.org/drawingml/2006/main" uniqueId="urn:microsoft.com/office/officeart/2017/3/layout/HorizontalLabelsTimeline">
  <dgm:title val="Horizontal Labels Timeline"/>
  <dgm:desc val="Use to show a list of events in chronological order. The rectangular shape contains the description while the date is shown immediately below. It can display a large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1">
      <dgm:alg type="sp"/>
      <dgm:shape xmlns:r="http://schemas.openxmlformats.org/officeDocument/2006/relationships" type="line" r:blip="" zOrderOff="-1">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h" for="ch" forName="L1TextContainer" refType="h" fact="0.12"/>
                <dgm:constr type="t" for="ch" forName="L1TextContainer" refType="h" fact="0.31"/>
                <dgm:constr type="w" for="ch" forName="L2TextContainerWrapper" refType="w" fact="0.88"/>
                <dgm:constr type="l" for="ch" forName="L2TextContainerWrapper" refType="w" fact="0.06"/>
                <dgm:constr type="h" for="ch" forName="L2TextContainerWrapper" refType="h" fact="0.31"/>
                <dgm:constr type="b" for="ch" forName="L2TextContainerWrapper" refType="h" fact="0.31"/>
                <dgm:constr type="w" for="ch" forName="ConnectLine"/>
                <dgm:constr type="ctrX" for="ch" forName="ConnectLine" refType="w" fact="0.5"/>
                <dgm:constr type="h" for="ch" forName="ConnectLine" refType="h" fact="0.07"/>
                <dgm:constr type="t" for="ch" forName="ConnectLine" refType="h" fact="0.43"/>
                <dgm:constr type="w" for="ch" forName="ConnectorPoint" refType="h" fact="0.022"/>
                <dgm:constr type="h" for="ch" forName="ConnectorPoint" refType="h" fact="0.022"/>
                <dgm:constr type="ctrX" for="ch" forName="ConnectorPoint" refType="w" fact="0.5"/>
                <dgm:constr type="ctrY" for="ch" forName="ConnectorPoint" refType="h" fact="0.5"/>
                <dgm:constr type="w" for="ch" forName="EmptyPlaceHolder" refType="w"/>
                <dgm:constr type="h" for="ch" forName="EmptyPlaceHolder" refType="h" fact="0.5"/>
                <dgm:constr type="t" for="ch" forName="EmptyPlaceHolder" refType="h" fact="0.5"/>
              </dgm:constrLst>
            </dgm:if>
            <dgm:else name="CaseForPlacingNodeBelowDivider">
              <dgm:constrLst>
                <dgm:constr type="w" for="ch" forName="L1TextContainer" refType="w" fact="0.88"/>
                <dgm:constr type="l" for="ch" forName="L1TextContainer" refType="w" fact="0.06"/>
                <dgm:constr type="h" for="ch" forName="L1TextContainer" refType="h" fact="0.12"/>
                <dgm:constr type="t" for="ch" forName="L1TextContainer" refType="h" fact="0.57"/>
                <dgm:constr type="w" for="ch" forName="L2TextContainerWrapper" refType="w" fact="0.88"/>
                <dgm:constr type="l" for="ch" forName="L2TextContainerWrapper" refType="w" fact="0.06"/>
                <dgm:constr type="h" for="ch" forName="L2TextContainerWrapper" refType="h" fact="0.31"/>
                <dgm:constr type="t" for="ch" forName="L2TextContainerWrapper" refType="h" fact="0.69"/>
                <dgm:constr type="w" for="ch" forName="ConnectLine"/>
                <dgm:constr type="ctrX" for="ch" forName="ConnectLine" refType="w" fact="0.5"/>
                <dgm:constr type="h" for="ch" forName="ConnectLine" refType="h" fact="0.07"/>
                <dgm:constr type="t" for="ch" forName="ConnectLine" refType="h" fact="0.5"/>
                <dgm:constr type="w" for="ch" forName="ConnectorPoint" refType="h" fact="0.022"/>
                <dgm:constr type="h" for="ch" forName="ConnectorPoint" refType="h" fact="0.022"/>
                <dgm:constr type="ctrX" for="ch" forName="ConnectorPoint" refType="w" fact="0.5"/>
                <dgm:constr type="ctrY" for="ch" forName="ConnectorPoint" refType="h" fact="0.5"/>
                <dgm:constr type="w" for="ch" forName="EmptyPlaceHolder" refType="w"/>
                <dgm:constr type="h" for="ch" forName="EmptyPlaceHolder" refType="h" fact="0.5"/>
                <dgm:constr type="t" for="ch" forName="EmptyPlaceHolder" refType="h" fact="0"/>
              </dgm:constrLst>
            </dgm:else>
          </dgm:choose>
          <dgm:layoutNode name="L1TextContainer" styleLbl="alignNode1">
            <dgm:varLst>
              <dgm:chMax val="1"/>
              <dgm:chPref val="1"/>
              <dgm:bulletEnabled val="1"/>
            </dgm:varLst>
            <dgm:alg type="tx">
              <dgm:param type="txAnchorVert" val="mid"/>
              <dgm:param type="parTxLTRAlign" val="ctr"/>
              <dgm:param type="parTxRTLAlign" val="ctr"/>
            </dgm:alg>
            <dgm:shape xmlns:r="http://schemas.openxmlformats.org/officeDocument/2006/relationships" type="rect" r:blip="">
              <dgm:adjLst/>
            </dgm:shape>
            <dgm:presOf axis="self"/>
            <dgm:constrLst>
              <dgm:constr type="tMarg" refType="primFontSz" fact="0.4"/>
              <dgm:constr type="bMarg" refType="primFontSz" fact="0.4"/>
              <dgm:constr type="lMarg" refType="primFontSz" fact="0.4"/>
              <dgm:constr type="rMarg" refType="primFontSz" fact="0.4"/>
            </dgm:constrLst>
            <dgm:ruleLst>
              <dgm:rule type="primFontSz" val="14" fact="NaN" max="NaN"/>
            </dgm:ruleLst>
          </dgm:layoutNode>
          <dgm:layoutNode name="L2TextContainerWrapper">
            <dgm:varLst>
              <dgm:bulletEnabled val="1"/>
            </dgm:varLst>
            <dgm:alg type="composite"/>
            <dgm:choose name="L2TextContainerConstr">
              <dgm:if name="CaseForPlacingL2TextContaineAboveDivider" axis="self" ptType="node" func="posOdd" op="equ" val="1">
                <dgm:constrLst>
                  <dgm:constr type="h" for="ch" forName="L2TextContainer" refType="h" fact="0.39"/>
                  <dgm:constr type="b" for="ch" forName="L2TextContainer" refType="h"/>
                  <dgm:constr type="h" for="ch" forName="FlexibleEmptyPlaceHolder" refType="h" fact="0.61"/>
                </dgm:constrLst>
              </dgm:if>
              <dgm:else name="CaseForPlacingL2TextContaineBelowDivider">
                <dgm:constrLst>
                  <dgm:constr type="h" for="ch" forName="L2TextContainer" refType="h" fact="0.39"/>
                  <dgm:constr type="h" for="ch" forName="FlexibleEmptyPlaceHolder" refType="h" fact="0.61"/>
                  <dgm:constr type="b" for="ch" forName="FlexibleEmptyPlaceHolder" refType="h"/>
                </dgm:constrLst>
              </dgm:else>
            </dgm:choose>
            <dgm:layoutNode name="L2TextContainer" styleLbl="bgAccFollowNode1" moveWith="L1TextContainer">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tMarg" refType="primFontSz" fact="0.75"/>
                <dgm:constr type="bMarg" refType="primFontSz" fact="0.75"/>
                <dgm:constr type="lMarg" refType="primFontSz" fact="0.75"/>
                <dgm:constr type="rMarg" refType="primFontSz" fact="0.75"/>
              </dgm:constrLst>
              <dgm:ruleLst>
                <dgm:rule type="h" val="INF" fact="NaN" max="NaN"/>
                <dgm:rule type="primFontSz" val="12" fact="NaN" max="NaN"/>
                <dgm:rule type="secFontSz" val="10"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1TextContainer">
            <dgm:alg type="sp"/>
            <dgm:shape xmlns:r="http://schemas.openxmlformats.org/officeDocument/2006/relationships" type="line" r:blip="">
              <dgm:adjLst/>
            </dgm:shape>
            <dgm:presOf/>
            <dgm:constrLst/>
          </dgm:layoutNode>
          <dgm:layoutNode name="ConnectorPoint" styleLbl="node1" moveWith="L1TextContainer">
            <dgm:alg type="sp"/>
            <dgm:shape xmlns:r="http://schemas.openxmlformats.org/officeDocument/2006/relationships" rot="45" type="rect" r:blip="" zOrderOff="10">
              <dgm:adjLst/>
              <dgm:extLst>
                <a:ext uri="{B698B0E9-8C71-41B9-8309-B3DCBF30829C}">
                  <dgm1612:spPr xmlns:dgm1612="http://schemas.microsoft.com/office/drawing/2016/12/diagram">
                    <a:ln w="6350"/>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6CD800-8619-4A62-9646-588C208E0F19}" type="datetimeFigureOut">
              <a:rPr lang="en-US" smtClean="0"/>
              <a:t>8/21/2024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EFC097-1B80-4137-9D59-AF2AF41EF442}" type="slidenum">
              <a:rPr lang="en-US" smtClean="0"/>
              <a:t>‹#›</a:t>
            </a:fld>
            <a:endParaRPr lang="en-US"/>
          </a:p>
        </p:txBody>
      </p:sp>
    </p:spTree>
    <p:extLst>
      <p:ext uri="{BB962C8B-B14F-4D97-AF65-F5344CB8AC3E}">
        <p14:creationId xmlns:p14="http://schemas.microsoft.com/office/powerpoint/2010/main" val="23092393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EFC097-1B80-4137-9D59-AF2AF41EF442}" type="slidenum">
              <a:rPr lang="en-US" smtClean="0"/>
              <a:t>9</a:t>
            </a:fld>
            <a:endParaRPr lang="en-US"/>
          </a:p>
        </p:txBody>
      </p:sp>
    </p:spTree>
    <p:extLst>
      <p:ext uri="{BB962C8B-B14F-4D97-AF65-F5344CB8AC3E}">
        <p14:creationId xmlns:p14="http://schemas.microsoft.com/office/powerpoint/2010/main" val="3729231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a:xfrm>
            <a:off x="2396319" y="329308"/>
            <a:ext cx="3086292" cy="309201"/>
          </a:xfrm>
        </p:spPr>
        <p:txBody>
          <a:bodyPr/>
          <a:lstStyle/>
          <a:p>
            <a:pPr>
              <a:defRPr/>
            </a:pPr>
            <a:endParaRPr lang="en-US"/>
          </a:p>
        </p:txBody>
      </p:sp>
      <p:sp>
        <p:nvSpPr>
          <p:cNvPr id="6" name="Slide Number Placeholder 5"/>
          <p:cNvSpPr>
            <a:spLocks noGrp="1"/>
          </p:cNvSpPr>
          <p:nvPr>
            <p:ph type="sldNum" sz="quarter" idx="12"/>
          </p:nvPr>
        </p:nvSpPr>
        <p:spPr>
          <a:xfrm>
            <a:off x="1434703" y="798973"/>
            <a:ext cx="802005" cy="503578"/>
          </a:xfrm>
        </p:spPr>
        <p:txBody>
          <a:bodyPr/>
          <a:lstStyle/>
          <a:p>
            <a:pPr>
              <a:defRPr/>
            </a:pPr>
            <a:fld id="{417D60FC-2A3F-420B-B3BD-F4E062681ECA}" type="slidenum">
              <a:rPr lang="en-US" smtClean="0"/>
              <a:pPr>
                <a:defRPr/>
              </a:pPr>
              <a:t>‹#›</a:t>
            </a:fld>
            <a:endParaRPr lang="en-US"/>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820527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6E7307D-4DDB-4248-91B9-6F6710C6DC69}"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25178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D92CE1E8-C22C-44BA-A77B-7A7E06F4993D}" type="slidenum">
              <a:rPr lang="en-US" smtClean="0"/>
              <a:pPr>
                <a:defRPr/>
              </a:pPr>
              <a:t>‹#›</a:t>
            </a:fld>
            <a:endParaRPr 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023519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F6E7307D-4DDB-4248-91B9-6F6710C6DC69}"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750488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F6E7307D-4DDB-4248-91B9-6F6710C6DC69}" type="slidenum">
              <a:rPr lang="en-US" smtClean="0"/>
              <a:pPr>
                <a:defRPr/>
              </a:pPr>
              <a:t>‹#›</a:t>
            </a:fld>
            <a:endParaRPr lang="en-US"/>
          </a:p>
        </p:txBody>
      </p:sp>
    </p:spTree>
    <p:extLst>
      <p:ext uri="{BB962C8B-B14F-4D97-AF65-F5344CB8AC3E}">
        <p14:creationId xmlns:p14="http://schemas.microsoft.com/office/powerpoint/2010/main" val="2642653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F3952E5C-6106-4630-B63D-570388861904}" type="slidenum">
              <a:rPr lang="en-US" smtClean="0"/>
              <a:pPr>
                <a:defRPr/>
              </a:pPr>
              <a:t>‹#›</a:t>
            </a:fld>
            <a:endParaRPr lang="en-US"/>
          </a:p>
        </p:txBody>
      </p:sp>
    </p:spTree>
    <p:extLst>
      <p:ext uri="{BB962C8B-B14F-4D97-AF65-F5344CB8AC3E}">
        <p14:creationId xmlns:p14="http://schemas.microsoft.com/office/powerpoint/2010/main" val="518887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93752427-3F31-4349-9D9F-80116D4DBEFF}" type="slidenum">
              <a:rPr lang="en-US" smtClean="0"/>
              <a:pPr>
                <a:defRPr/>
              </a:pPr>
              <a:t>‹#›</a:t>
            </a:fld>
            <a:endParaRPr lang="en-US"/>
          </a:p>
        </p:txBody>
      </p:sp>
    </p:spTree>
    <p:extLst>
      <p:ext uri="{BB962C8B-B14F-4D97-AF65-F5344CB8AC3E}">
        <p14:creationId xmlns:p14="http://schemas.microsoft.com/office/powerpoint/2010/main" val="16128044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F6E7307D-4DDB-4248-91B9-6F6710C6DC69}" type="slidenum">
              <a:rPr lang="en-US" smtClean="0"/>
              <a:pPr>
                <a:defRPr/>
              </a:pPr>
              <a:t>‹#›</a:t>
            </a:fld>
            <a:endParaRPr 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750638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pPr>
              <a:defRPr/>
            </a:pPr>
            <a:endParaRPr lang="en-US"/>
          </a:p>
        </p:txBody>
      </p:sp>
      <p:sp>
        <p:nvSpPr>
          <p:cNvPr id="6" name="Footer Placeholder 5"/>
          <p:cNvSpPr>
            <a:spLocks noGrp="1"/>
          </p:cNvSpPr>
          <p:nvPr>
            <p:ph type="ftr" sz="quarter" idx="11"/>
          </p:nvPr>
        </p:nvSpPr>
        <p:spPr>
          <a:xfrm>
            <a:off x="1437530" y="318641"/>
            <a:ext cx="3251553" cy="320931"/>
          </a:xfrm>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F6E7307D-4DDB-4248-91B9-6F6710C6DC69}" type="slidenum">
              <a:rPr lang="en-US" smtClean="0"/>
              <a:pPr>
                <a:defRPr/>
              </a:pPr>
              <a:t>‹#›</a:t>
            </a:fld>
            <a:endParaRPr 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026046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37D6712-12D2-4F27-B692-7F1946A0EA99}" type="slidenum">
              <a:rPr lang="en-US" smtClean="0"/>
              <a:pPr>
                <a:defRPr/>
              </a:pPr>
              <a:t>‹#›</a:t>
            </a:fld>
            <a:endParaRPr lang="en-US"/>
          </a:p>
        </p:txBody>
      </p:sp>
    </p:spTree>
    <p:extLst>
      <p:ext uri="{BB962C8B-B14F-4D97-AF65-F5344CB8AC3E}">
        <p14:creationId xmlns:p14="http://schemas.microsoft.com/office/powerpoint/2010/main" val="41630900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3EB6690-9390-4AD3-9186-4658960041DB}" type="slidenum">
              <a:rPr lang="en-US" smtClean="0"/>
              <a:pPr>
                <a:defRPr/>
              </a:pPr>
              <a:t>‹#›</a:t>
            </a:fld>
            <a:endParaRPr 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243765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31" name="Content Placeholder 30"/>
          <p:cNvSpPr>
            <a:spLocks noGrp="1"/>
          </p:cNvSpPr>
          <p:nvPr>
            <p:ph sz="quarter" idx="13"/>
          </p:nvPr>
        </p:nvSpPr>
        <p:spPr>
          <a:xfrm>
            <a:off x="457200" y="2020824"/>
            <a:ext cx="8229600" cy="4075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8"/>
          <p:cNvSpPr>
            <a:spLocks noGrp="1"/>
          </p:cNvSpPr>
          <p:nvPr>
            <p:ph type="title"/>
          </p:nvPr>
        </p:nvSpPr>
        <p:spPr/>
        <p:txBody>
          <a:bodyPr/>
          <a:lstStyle/>
          <a:p>
            <a:r>
              <a:rPr lang="en-US"/>
              <a:t>Click to edit Master title style</a:t>
            </a:r>
          </a:p>
        </p:txBody>
      </p:sp>
      <p:sp>
        <p:nvSpPr>
          <p:cNvPr id="11" name="Date Placeholder 10"/>
          <p:cNvSpPr>
            <a:spLocks noGrp="1"/>
          </p:cNvSpPr>
          <p:nvPr>
            <p:ph type="dt" sz="half" idx="14"/>
          </p:nvPr>
        </p:nvSpPr>
        <p:spPr/>
        <p:txBody>
          <a:bodyPr/>
          <a:lstStyle/>
          <a:p>
            <a:pPr>
              <a:defRPr/>
            </a:pPr>
            <a:endParaRPr lang="en-US"/>
          </a:p>
        </p:txBody>
      </p:sp>
      <p:sp>
        <p:nvSpPr>
          <p:cNvPr id="12" name="Slide Number Placeholder 11"/>
          <p:cNvSpPr>
            <a:spLocks noGrp="1"/>
          </p:cNvSpPr>
          <p:nvPr>
            <p:ph type="sldNum" sz="quarter" idx="15"/>
          </p:nvPr>
        </p:nvSpPr>
        <p:spPr/>
        <p:txBody>
          <a:bodyPr/>
          <a:lstStyle/>
          <a:p>
            <a:pPr>
              <a:defRPr/>
            </a:pPr>
            <a:fld id="{2CD7ECD3-201E-40CD-B63A-298425E383C0}" type="slidenum">
              <a:rPr lang="en-US" smtClean="0"/>
              <a:pPr>
                <a:defRPr/>
              </a:pPr>
              <a:t>‹#›</a:t>
            </a:fld>
            <a:endParaRPr lang="en-US"/>
          </a:p>
        </p:txBody>
      </p:sp>
      <p:sp>
        <p:nvSpPr>
          <p:cNvPr id="13" name="Footer Placeholder 12"/>
          <p:cNvSpPr>
            <a:spLocks noGrp="1"/>
          </p:cNvSpPr>
          <p:nvPr>
            <p:ph type="ftr" sz="quarter" idx="16"/>
          </p:nvPr>
        </p:nvSpPr>
        <p:spPr/>
        <p:txBody>
          <a:bodyPr/>
          <a:lstStyle/>
          <a:p>
            <a:pPr>
              <a:defRPr/>
            </a:pPr>
            <a:endParaRPr lang="en-US"/>
          </a:p>
        </p:txBody>
      </p:sp>
    </p:spTree>
    <p:extLst>
      <p:ext uri="{BB962C8B-B14F-4D97-AF65-F5344CB8AC3E}">
        <p14:creationId xmlns:p14="http://schemas.microsoft.com/office/powerpoint/2010/main" val="27902349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4">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pPr>
              <a:defRPr/>
            </a:pPr>
            <a:fld id="{F6E7307D-4DDB-4248-91B9-6F6710C6DC69}" type="slidenum">
              <a:rPr lang="en-US" smtClean="0"/>
              <a:pPr>
                <a:defRPr/>
              </a:pPr>
              <a:t>‹#›</a:t>
            </a:fld>
            <a:endParaRPr lang="en-US"/>
          </a:p>
        </p:txBody>
      </p:sp>
    </p:spTree>
    <p:extLst>
      <p:ext uri="{BB962C8B-B14F-4D97-AF65-F5344CB8AC3E}">
        <p14:creationId xmlns:p14="http://schemas.microsoft.com/office/powerpoint/2010/main" val="497061468"/>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jp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1.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12.xml"/><Relationship Id="rId7" Type="http://schemas.openxmlformats.org/officeDocument/2006/relationships/diagramQuickStyle" Target="../diagrams/quickStyle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4.png"/><Relationship Id="rId4" Type="http://schemas.openxmlformats.org/officeDocument/2006/relationships/image" Target="../media/image1.jp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12.xml"/><Relationship Id="rId7" Type="http://schemas.openxmlformats.org/officeDocument/2006/relationships/diagramColors" Target="../diagrams/colors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12.xml"/><Relationship Id="rId7" Type="http://schemas.openxmlformats.org/officeDocument/2006/relationships/diagramColors" Target="../diagrams/colors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12.xml"/><Relationship Id="rId7" Type="http://schemas.openxmlformats.org/officeDocument/2006/relationships/diagramQuickStyle" Target="../diagrams/quickStyle4.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4.png"/><Relationship Id="rId4" Type="http://schemas.openxmlformats.org/officeDocument/2006/relationships/image" Target="../media/image1.jpg"/><Relationship Id="rId9" Type="http://schemas.microsoft.com/office/2007/relationships/diagramDrawing" Target="../diagrams/drawing4.xml"/></Relationships>
</file>

<file path=ppt/slides/_rels/slide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slideLayout" Target="../slideLayouts/slideLayout12.xml"/><Relationship Id="rId7" Type="http://schemas.openxmlformats.org/officeDocument/2006/relationships/diagramColors" Target="../diagrams/colors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slideLayout" Target="../slideLayouts/slideLayout2.xml"/><Relationship Id="rId7" Type="http://schemas.openxmlformats.org/officeDocument/2006/relationships/diagramQuickStyle" Target="../diagrams/quickStyle6.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Layout" Target="../diagrams/layout6.xml"/><Relationship Id="rId5" Type="http://schemas.openxmlformats.org/officeDocument/2006/relationships/diagramData" Target="../diagrams/data6.xml"/><Relationship Id="rId10" Type="http://schemas.openxmlformats.org/officeDocument/2006/relationships/image" Target="../media/image4.png"/><Relationship Id="rId4" Type="http://schemas.openxmlformats.org/officeDocument/2006/relationships/notesSlide" Target="../notesSlides/notesSlide1.xml"/><Relationship Id="rId9" Type="http://schemas.microsoft.com/office/2007/relationships/diagramDrawing" Target="../diagrams/drawing6.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slideLayout" Target="../slideLayouts/slideLayout12.xml"/><Relationship Id="rId7" Type="http://schemas.openxmlformats.org/officeDocument/2006/relationships/diagramColors" Target="../diagrams/colors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 Id="rId9"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png"/><Relationship Id="rId5" Type="http://schemas.openxmlformats.org/officeDocument/2006/relationships/image" Target="../media/image15.emf"/><Relationship Id="rId4" Type="http://schemas.openxmlformats.org/officeDocument/2006/relationships/image" Target="../media/image14.emf"/></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4.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FB376A39-154E-4672-B6EA-EA77F28CF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67F330F7-B3EC-45B3-A3B9-8B43F6EE2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ctrTitle"/>
          </p:nvPr>
        </p:nvSpPr>
        <p:spPr>
          <a:xfrm>
            <a:off x="3895093" y="964769"/>
            <a:ext cx="4143979" cy="2376915"/>
          </a:xfrm>
        </p:spPr>
        <p:txBody>
          <a:bodyPr>
            <a:normAutofit/>
          </a:bodyPr>
          <a:lstStyle/>
          <a:p>
            <a:r>
              <a:rPr lang="en-US" sz="3600">
                <a:latin typeface="Bierstadt" panose="020B0604020202020204" pitchFamily="34" charset="0"/>
              </a:rPr>
              <a:t>Address Confidentiality Program</a:t>
            </a:r>
          </a:p>
        </p:txBody>
      </p:sp>
      <p:sp>
        <p:nvSpPr>
          <p:cNvPr id="3" name="Subtitle 2"/>
          <p:cNvSpPr>
            <a:spLocks noGrp="1"/>
          </p:cNvSpPr>
          <p:nvPr>
            <p:ph type="subTitle" idx="1"/>
          </p:nvPr>
        </p:nvSpPr>
        <p:spPr>
          <a:xfrm>
            <a:off x="3895093" y="3529159"/>
            <a:ext cx="4148189" cy="1612688"/>
          </a:xfrm>
        </p:spPr>
        <p:txBody>
          <a:bodyPr>
            <a:normAutofit/>
          </a:bodyPr>
          <a:lstStyle/>
          <a:p>
            <a:r>
              <a:rPr lang="en-US" dirty="0">
                <a:latin typeface="Bierstadt" panose="020B0004020202020204" pitchFamily="34" charset="0"/>
              </a:rPr>
              <a:t>State of Oklahoma</a:t>
            </a:r>
          </a:p>
          <a:p>
            <a:r>
              <a:rPr lang="en-US" dirty="0">
                <a:latin typeface="Bierstadt" panose="020B0004020202020204" pitchFamily="34" charset="0"/>
              </a:rPr>
              <a:t>Office of Attorney General</a:t>
            </a:r>
          </a:p>
        </p:txBody>
      </p:sp>
      <p:grpSp>
        <p:nvGrpSpPr>
          <p:cNvPr id="27" name="Group 26">
            <a:extLst>
              <a:ext uri="{FF2B5EF4-FFF2-40B4-BE49-F238E27FC236}">
                <a16:creationId xmlns:a16="http://schemas.microsoft.com/office/drawing/2014/main" id="{1B59C93E-408B-4A18-8823-245025D182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4179" y="482171"/>
            <a:ext cx="3055900" cy="5149101"/>
            <a:chOff x="632239" y="482171"/>
            <a:chExt cx="4074533" cy="5149101"/>
          </a:xfrm>
        </p:grpSpPr>
        <p:sp>
          <p:nvSpPr>
            <p:cNvPr id="28" name="Rectangle 27">
              <a:extLst>
                <a:ext uri="{FF2B5EF4-FFF2-40B4-BE49-F238E27FC236}">
                  <a16:creationId xmlns:a16="http://schemas.microsoft.com/office/drawing/2014/main" id="{BD194DF9-E912-48FF-90D3-E9D8E64545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239" y="482171"/>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299F5B9F-C71E-4714-9F21-74DCC4D343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5298" y="812507"/>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1" name="Rectangle 30">
            <a:extLst>
              <a:ext uri="{FF2B5EF4-FFF2-40B4-BE49-F238E27FC236}">
                <a16:creationId xmlns:a16="http://schemas.microsoft.com/office/drawing/2014/main" id="{B16E59B7-2693-428B-87AD-D8A76E7252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1540" y="977099"/>
            <a:ext cx="2337159" cy="4136205"/>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Lock">
            <a:extLst>
              <a:ext uri="{FF2B5EF4-FFF2-40B4-BE49-F238E27FC236}">
                <a16:creationId xmlns:a16="http://schemas.microsoft.com/office/drawing/2014/main" id="{37554E04-E70A-5011-3624-66E137021E0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53417" y="1999767"/>
            <a:ext cx="2099327" cy="2099327"/>
          </a:xfrm>
          <a:prstGeom prst="rect">
            <a:avLst/>
          </a:prstGeom>
        </p:spPr>
      </p:pic>
      <p:cxnSp>
        <p:nvCxnSpPr>
          <p:cNvPr id="33" name="Straight Connector 32">
            <a:extLst>
              <a:ext uri="{FF2B5EF4-FFF2-40B4-BE49-F238E27FC236}">
                <a16:creationId xmlns:a16="http://schemas.microsoft.com/office/drawing/2014/main" id="{D89CA9A2-D0CB-48A6-B2ED-03C3EB3AD6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95094" y="3526496"/>
            <a:ext cx="4152089"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35" name="Picture 34">
            <a:extLst>
              <a:ext uri="{FF2B5EF4-FFF2-40B4-BE49-F238E27FC236}">
                <a16:creationId xmlns:a16="http://schemas.microsoft.com/office/drawing/2014/main" id="{8E11A2E1-5E39-4080-93B8-4811FE13D40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37" name="Straight Connector 36">
            <a:extLst>
              <a:ext uri="{FF2B5EF4-FFF2-40B4-BE49-F238E27FC236}">
                <a16:creationId xmlns:a16="http://schemas.microsoft.com/office/drawing/2014/main" id="{5A8467B7-9FAF-47EC-A36A-76A9020A51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6" name="Audio 5">
            <a:hlinkClick r:id="" action="ppaction://media"/>
            <a:extLst>
              <a:ext uri="{FF2B5EF4-FFF2-40B4-BE49-F238E27FC236}">
                <a16:creationId xmlns:a16="http://schemas.microsoft.com/office/drawing/2014/main" id="{056F36E2-8751-63D2-2E06-5F2D203F0F2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58200" y="6172687"/>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16774">
        <p:random/>
      </p:transition>
    </mc:Choice>
    <mc:Fallback xmlns="">
      <p:transition spd="slow" advTm="16774">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mute="1"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C70BFDB-979D-4D01-8764-154458F98B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5FCB5B7-E85D-4C9D-AE9B-2B04C20D7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13" name="Group 12">
            <a:extLst>
              <a:ext uri="{FF2B5EF4-FFF2-40B4-BE49-F238E27FC236}">
                <a16:creationId xmlns:a16="http://schemas.microsoft.com/office/drawing/2014/main" id="{4C48EA7D-6DFA-4BAB-B557-0D500356BE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4179" y="482171"/>
            <a:ext cx="3055900" cy="5149101"/>
            <a:chOff x="632239" y="482171"/>
            <a:chExt cx="4074533" cy="5149101"/>
          </a:xfrm>
        </p:grpSpPr>
        <p:sp>
          <p:nvSpPr>
            <p:cNvPr id="14" name="Rectangle 13">
              <a:extLst>
                <a:ext uri="{FF2B5EF4-FFF2-40B4-BE49-F238E27FC236}">
                  <a16:creationId xmlns:a16="http://schemas.microsoft.com/office/drawing/2014/main" id="{0A792C74-3AEF-46D7-BB84-FE0A1C9FD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239" y="482171"/>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3F01C4D-F010-44B1-B80D-DE6D0036F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5298" y="812507"/>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66DEDBC9-7E02-4AC1-84C0-28900C560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0281" y="977965"/>
            <a:ext cx="2343386"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5D8167BA-4647-4588-9EF8-AFA0496DC82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92769" y="1847088"/>
            <a:ext cx="4161029"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2EF4A52D-A8A9-F5E6-3EDB-576757979458}"/>
              </a:ext>
            </a:extLst>
          </p:cNvPr>
          <p:cNvSpPr>
            <a:spLocks noGrp="1"/>
          </p:cNvSpPr>
          <p:nvPr>
            <p:ph type="title"/>
          </p:nvPr>
        </p:nvSpPr>
        <p:spPr>
          <a:xfrm>
            <a:off x="3891032" y="804520"/>
            <a:ext cx="4162766" cy="1049235"/>
          </a:xfrm>
        </p:spPr>
        <p:txBody>
          <a:bodyPr>
            <a:normAutofit fontScale="90000"/>
          </a:bodyPr>
          <a:lstStyle/>
          <a:p>
            <a:pPr algn="ctr"/>
            <a:r>
              <a:rPr kumimoji="0" lang="en-US" sz="2700" b="0" i="0" u="none" strike="noStrike" kern="1200" cap="none" spc="0" normalizeH="0" baseline="0" noProof="0" dirty="0">
                <a:ln>
                  <a:noFill/>
                </a:ln>
                <a:effectLst/>
                <a:uLnTx/>
                <a:uFillTx/>
                <a:latin typeface="Bierstadt" panose="020B0004020202020204" pitchFamily="34" charset="0"/>
                <a:ea typeface="+mn-ea"/>
                <a:cs typeface="+mn-cs"/>
              </a:rPr>
              <a:t>NACAP ANNOUNCES SUPPORT FOR FEDERAL SAFE AT HOME ACT</a:t>
            </a:r>
            <a:br>
              <a:rPr kumimoji="0" lang="en-US" sz="3200" b="0" i="0" u="none" strike="noStrike" kern="1200" cap="none" spc="0" normalizeH="0" baseline="0" noProof="0" dirty="0">
                <a:ln>
                  <a:noFill/>
                </a:ln>
                <a:effectLst/>
                <a:uLnTx/>
                <a:uFillTx/>
                <a:latin typeface="Gill Sans MT" panose="020B0502020104020203"/>
                <a:ea typeface="+mn-ea"/>
                <a:cs typeface="+mn-cs"/>
              </a:rPr>
            </a:br>
            <a:endParaRPr lang="en-US" dirty="0"/>
          </a:p>
        </p:txBody>
      </p:sp>
      <p:pic>
        <p:nvPicPr>
          <p:cNvPr id="4" name="Picture 3" descr="A green sign with white letters&#10;&#10;Description automatically generated with low confidence">
            <a:extLst>
              <a:ext uri="{FF2B5EF4-FFF2-40B4-BE49-F238E27FC236}">
                <a16:creationId xmlns:a16="http://schemas.microsoft.com/office/drawing/2014/main" id="{68BFCEA8-DC8E-B73A-9177-C5A4546CE660}"/>
              </a:ext>
            </a:extLst>
          </p:cNvPr>
          <p:cNvPicPr>
            <a:picLocks noChangeAspect="1"/>
          </p:cNvPicPr>
          <p:nvPr/>
        </p:nvPicPr>
        <p:blipFill>
          <a:blip r:embed="rId4"/>
          <a:stretch>
            <a:fillRect/>
          </a:stretch>
        </p:blipFill>
        <p:spPr>
          <a:xfrm>
            <a:off x="964078" y="2724035"/>
            <a:ext cx="2099327" cy="650791"/>
          </a:xfrm>
          <a:prstGeom prst="rect">
            <a:avLst/>
          </a:prstGeom>
        </p:spPr>
      </p:pic>
      <p:sp>
        <p:nvSpPr>
          <p:cNvPr id="3" name="Content Placeholder 2">
            <a:extLst>
              <a:ext uri="{FF2B5EF4-FFF2-40B4-BE49-F238E27FC236}">
                <a16:creationId xmlns:a16="http://schemas.microsoft.com/office/drawing/2014/main" id="{350D7A8F-743F-B9C9-4E92-A2690D04F0C3}"/>
              </a:ext>
            </a:extLst>
          </p:cNvPr>
          <p:cNvSpPr>
            <a:spLocks noGrp="1"/>
          </p:cNvSpPr>
          <p:nvPr>
            <p:ph idx="1"/>
          </p:nvPr>
        </p:nvSpPr>
        <p:spPr>
          <a:xfrm>
            <a:off x="3891032" y="2015732"/>
            <a:ext cx="4162766" cy="3450613"/>
          </a:xfrm>
        </p:spPr>
        <p:txBody>
          <a:bodyPr>
            <a:normAutofit/>
          </a:bodyPr>
          <a:lstStyle/>
          <a:p>
            <a:pPr marL="0" marR="0" lvl="0" indent="0" defTabSz="457200" rtl="0" eaLnBrk="1" fontAlgn="auto" latinLnBrk="0" hangingPunct="1">
              <a:lnSpc>
                <a:spcPct val="110000"/>
              </a:lnSpc>
              <a:spcBef>
                <a:spcPts val="0"/>
              </a:spcBef>
              <a:spcAft>
                <a:spcPts val="0"/>
              </a:spcAft>
              <a:buClrTx/>
              <a:buSzTx/>
              <a:buFontTx/>
              <a:buNone/>
              <a:tabLst/>
              <a:defRPr/>
            </a:pPr>
            <a:r>
              <a:rPr kumimoji="0" lang="en-US" sz="1100" b="0" i="0" u="none" strike="noStrike" kern="1200" cap="none" spc="0" normalizeH="0" baseline="0" noProof="0" dirty="0">
                <a:ln>
                  <a:noFill/>
                </a:ln>
                <a:effectLst/>
                <a:uLnTx/>
                <a:uFillTx/>
                <a:latin typeface="Gill Sans MT" panose="020B0502020104020203"/>
                <a:ea typeface="+mn-ea"/>
                <a:cs typeface="+mn-cs"/>
              </a:rPr>
              <a:t>Proposed Legislation Furthers Protections for Victims</a:t>
            </a:r>
          </a:p>
          <a:p>
            <a:pPr marL="0" marR="0" lvl="0" indent="0" defTabSz="457200" rtl="0" eaLnBrk="1" fontAlgn="auto" latinLnBrk="0" hangingPunct="1">
              <a:lnSpc>
                <a:spcPct val="110000"/>
              </a:lnSpc>
              <a:spcBef>
                <a:spcPts val="0"/>
              </a:spcBef>
              <a:spcAft>
                <a:spcPts val="0"/>
              </a:spcAft>
              <a:buClrTx/>
              <a:buSzTx/>
              <a:buFontTx/>
              <a:buNone/>
              <a:tabLst/>
              <a:defRPr/>
            </a:pPr>
            <a:r>
              <a:rPr kumimoji="0" lang="en-US" sz="1100" b="0" i="0" u="none" strike="noStrike" kern="1200" cap="none" spc="0" normalizeH="0" baseline="0" noProof="0" dirty="0">
                <a:ln>
                  <a:noFill/>
                </a:ln>
                <a:effectLst/>
                <a:uLnTx/>
                <a:uFillTx/>
                <a:latin typeface="Gill Sans MT" panose="020B0502020104020203"/>
                <a:ea typeface="+mn-ea"/>
                <a:cs typeface="+mn-cs"/>
              </a:rPr>
              <a:t>Today, the National Association of Confidential Address Programs (NACAP) announced its support of H.R. 4705, known as the Safe at Home Act. The Safe at Home Act was reintroduced before Congress in October 2019 by Rep. Betty McCollum (MN) and is intended to extend state-level address confidentiality protections for victims of domestic violence, sexual offenses, stalking, and other crimes to federal executive agencies and the courts. </a:t>
            </a:r>
          </a:p>
          <a:p>
            <a:pPr marL="0" marR="0" lvl="0" indent="0" defTabSz="457200" rtl="0" eaLnBrk="1" fontAlgn="auto" latinLnBrk="0" hangingPunct="1">
              <a:lnSpc>
                <a:spcPct val="110000"/>
              </a:lnSpc>
              <a:spcBef>
                <a:spcPts val="0"/>
              </a:spcBef>
              <a:spcAft>
                <a:spcPts val="0"/>
              </a:spcAft>
              <a:buClrTx/>
              <a:buSzTx/>
              <a:buFontTx/>
              <a:buNone/>
              <a:tabLst/>
              <a:defRPr/>
            </a:pPr>
            <a:r>
              <a:rPr kumimoji="0" lang="en-US" sz="1100" b="0" i="0" u="none" strike="noStrike" kern="1200" cap="none" spc="0" normalizeH="0" baseline="0" noProof="0" dirty="0">
                <a:ln>
                  <a:noFill/>
                </a:ln>
                <a:effectLst/>
                <a:uLnTx/>
                <a:uFillTx/>
                <a:latin typeface="Gill Sans MT" panose="020B0502020104020203"/>
                <a:ea typeface="+mn-ea"/>
                <a:cs typeface="+mn-cs"/>
              </a:rPr>
              <a:t>State-administered address confidentiality programs help victims from being located by their perpetrator through public records by providing substitute addresses and confidential mail forwarding services. Extending these protections to federal executive agencies and courts ensures that participants’ interactions and engagement with the federal government do not jeopardize their safety and </a:t>
            </a:r>
          </a:p>
          <a:p>
            <a:pPr marL="0" marR="0" lvl="0" indent="0" defTabSz="457200" rtl="0" eaLnBrk="1" fontAlgn="auto" latinLnBrk="0" hangingPunct="1">
              <a:lnSpc>
                <a:spcPct val="110000"/>
              </a:lnSpc>
              <a:spcBef>
                <a:spcPts val="0"/>
              </a:spcBef>
              <a:spcAft>
                <a:spcPts val="0"/>
              </a:spcAft>
              <a:buClrTx/>
              <a:buSzTx/>
              <a:buFontTx/>
              <a:buNone/>
              <a:tabLst/>
              <a:defRPr/>
            </a:pPr>
            <a:r>
              <a:rPr kumimoji="0" lang="en-US" sz="1100" b="0" i="0" u="none" strike="noStrike" kern="1200" cap="none" spc="0" normalizeH="0" baseline="0" noProof="0" dirty="0">
                <a:ln>
                  <a:noFill/>
                </a:ln>
                <a:effectLst/>
                <a:uLnTx/>
                <a:uFillTx/>
                <a:latin typeface="Gill Sans MT" panose="020B0502020104020203"/>
                <a:ea typeface="+mn-ea"/>
                <a:cs typeface="+mn-cs"/>
              </a:rPr>
              <a:t>acknowledges the validity of address confidentiality programs administered by approximately 40 states.</a:t>
            </a:r>
          </a:p>
          <a:p>
            <a:pPr>
              <a:lnSpc>
                <a:spcPct val="110000"/>
              </a:lnSpc>
            </a:pPr>
            <a:endParaRPr lang="en-US" sz="1100" dirty="0"/>
          </a:p>
        </p:txBody>
      </p:sp>
      <p:pic>
        <p:nvPicPr>
          <p:cNvPr id="21" name="Picture 20">
            <a:extLst>
              <a:ext uri="{FF2B5EF4-FFF2-40B4-BE49-F238E27FC236}">
                <a16:creationId xmlns:a16="http://schemas.microsoft.com/office/drawing/2014/main" id="{BAC44D98-B853-4420-8ED4-E3792706D41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3" name="Straight Connector 22">
            <a:extLst>
              <a:ext uri="{FF2B5EF4-FFF2-40B4-BE49-F238E27FC236}">
                <a16:creationId xmlns:a16="http://schemas.microsoft.com/office/drawing/2014/main" id="{46625410-A0A9-42B8-96F9-540C7C42CB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6" name="Audio 5">
            <a:hlinkClick r:id="" action="ppaction://media"/>
            <a:extLst>
              <a:ext uri="{FF2B5EF4-FFF2-40B4-BE49-F238E27FC236}">
                <a16:creationId xmlns:a16="http://schemas.microsoft.com/office/drawing/2014/main" id="{BDEFA450-3982-CE1F-C869-F8508004A59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380149069"/>
      </p:ext>
    </p:extLst>
  </p:cSld>
  <p:clrMapOvr>
    <a:masterClrMapping/>
  </p:clrMapOvr>
  <mc:AlternateContent xmlns:mc="http://schemas.openxmlformats.org/markup-compatibility/2006" xmlns:p14="http://schemas.microsoft.com/office/powerpoint/2010/main">
    <mc:Choice Requires="p14">
      <p:transition spd="slow" p14:dur="1500" advTm="52533">
        <p:random/>
      </p:transition>
    </mc:Choice>
    <mc:Fallback xmlns="">
      <p:transition spd="slow" advTm="52533">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7189" name="Rectangle 7176">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90" name="Rectangle 7178">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7170" name="Rectangle 2"/>
          <p:cNvSpPr>
            <a:spLocks noGrp="1" noChangeArrowheads="1"/>
          </p:cNvSpPr>
          <p:nvPr>
            <p:ph type="title"/>
          </p:nvPr>
        </p:nvSpPr>
        <p:spPr>
          <a:xfrm>
            <a:off x="1088684" y="2303047"/>
            <a:ext cx="2454070" cy="2674198"/>
          </a:xfrm>
        </p:spPr>
        <p:txBody>
          <a:bodyPr anchor="t">
            <a:normAutofit/>
          </a:bodyPr>
          <a:lstStyle/>
          <a:p>
            <a:pPr eaLnBrk="1" hangingPunct="1"/>
            <a:r>
              <a:rPr lang="en-US" sz="2700" b="0">
                <a:latin typeface="Bierstadt" panose="020B0004020202020204" pitchFamily="34" charset="0"/>
              </a:rPr>
              <a:t>History &amp; Background</a:t>
            </a:r>
          </a:p>
        </p:txBody>
      </p:sp>
      <p:cxnSp>
        <p:nvCxnSpPr>
          <p:cNvPr id="7191" name="Straight Connector 7180">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2146542"/>
            <a:ext cx="245407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192"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685" y="3122496"/>
            <a:ext cx="264761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7193" name="Picture 7184">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7194" name="Straight Connector 7186">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7195" name="Rectangle 3">
            <a:extLst>
              <a:ext uri="{FF2B5EF4-FFF2-40B4-BE49-F238E27FC236}">
                <a16:creationId xmlns:a16="http://schemas.microsoft.com/office/drawing/2014/main" id="{C697C2A2-006D-D55B-6132-7E8353927B3C}"/>
              </a:ext>
            </a:extLst>
          </p:cNvPr>
          <p:cNvGraphicFramePr>
            <a:graphicFrameLocks noGrp="1"/>
          </p:cNvGraphicFramePr>
          <p:nvPr>
            <p:ph sz="quarter" idx="13"/>
            <p:extLst>
              <p:ext uri="{D42A27DB-BD31-4B8C-83A1-F6EECF244321}">
                <p14:modId xmlns:p14="http://schemas.microsoft.com/office/powerpoint/2010/main" val="1352487071"/>
              </p:ext>
            </p:extLst>
          </p:nvPr>
        </p:nvGraphicFramePr>
        <p:xfrm>
          <a:off x="3856434" y="803275"/>
          <a:ext cx="4435078" cy="46370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A1345B17-E05B-C04C-6CAC-B7002961DD40}"/>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73965">
        <p:random/>
      </p:transition>
    </mc:Choice>
    <mc:Fallback xmlns="">
      <p:transition spd="slow" advTm="73965">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8212" name="Rectangle 8211">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4" name="Rectangle 2"/>
          <p:cNvSpPr>
            <a:spLocks noGrp="1" noChangeArrowheads="1"/>
          </p:cNvSpPr>
          <p:nvPr>
            <p:ph type="title"/>
          </p:nvPr>
        </p:nvSpPr>
        <p:spPr>
          <a:xfrm>
            <a:off x="1088684" y="804519"/>
            <a:ext cx="7202456" cy="1049235"/>
          </a:xfrm>
        </p:spPr>
        <p:txBody>
          <a:bodyPr>
            <a:normAutofit/>
          </a:bodyPr>
          <a:lstStyle/>
          <a:p>
            <a:pPr eaLnBrk="1" hangingPunct="1"/>
            <a:r>
              <a:rPr lang="en-US" b="0">
                <a:latin typeface="Bierstadt" panose="020B0004020202020204" pitchFamily="34" charset="0"/>
              </a:rPr>
              <a:t>Program Goals</a:t>
            </a:r>
          </a:p>
        </p:txBody>
      </p:sp>
      <p:cxnSp>
        <p:nvCxnSpPr>
          <p:cNvPr id="8214" name="Straight Connector 8213">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1853754"/>
            <a:ext cx="72024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8216" name="Rectangle 8215">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8208" name="Rectangle 3">
            <a:extLst>
              <a:ext uri="{FF2B5EF4-FFF2-40B4-BE49-F238E27FC236}">
                <a16:creationId xmlns:a16="http://schemas.microsoft.com/office/drawing/2014/main" id="{06ACFB62-52AA-C1AC-5096-AFF9DB594359}"/>
              </a:ext>
            </a:extLst>
          </p:cNvPr>
          <p:cNvGraphicFramePr>
            <a:graphicFrameLocks noGrp="1"/>
          </p:cNvGraphicFramePr>
          <p:nvPr>
            <p:ph sz="quarter" idx="13"/>
            <p:extLst>
              <p:ext uri="{D42A27DB-BD31-4B8C-83A1-F6EECF244321}">
                <p14:modId xmlns:p14="http://schemas.microsoft.com/office/powerpoint/2010/main" val="1237042548"/>
              </p:ext>
            </p:extLst>
          </p:nvPr>
        </p:nvGraphicFramePr>
        <p:xfrm>
          <a:off x="1088231" y="2331497"/>
          <a:ext cx="7203281" cy="372322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Audio 2">
            <a:hlinkClick r:id="" action="ppaction://media"/>
            <a:extLst>
              <a:ext uri="{FF2B5EF4-FFF2-40B4-BE49-F238E27FC236}">
                <a16:creationId xmlns:a16="http://schemas.microsoft.com/office/drawing/2014/main" id="{7C134C06-CE3C-6D0C-195B-15F5E802025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71457">
        <p:random/>
      </p:transition>
    </mc:Choice>
    <mc:Fallback xmlns="">
      <p:transition spd="slow" advTm="71457">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633357" y="1600199"/>
            <a:ext cx="2654449" cy="4297680"/>
          </a:xfrm>
        </p:spPr>
        <p:txBody>
          <a:bodyPr anchor="ctr">
            <a:normAutofit/>
          </a:bodyPr>
          <a:lstStyle/>
          <a:p>
            <a:pPr eaLnBrk="1" hangingPunct="1"/>
            <a:r>
              <a:rPr lang="en-US" sz="3000" b="0">
                <a:latin typeface="Bierstadt" panose="020B0004020202020204" pitchFamily="34" charset="0"/>
              </a:rPr>
              <a:t>Intended Participants</a:t>
            </a:r>
          </a:p>
        </p:txBody>
      </p:sp>
      <p:cxnSp>
        <p:nvCxnSpPr>
          <p:cNvPr id="9226" name="Straight Connector 9225">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9219" name="Rectangle 3"/>
          <p:cNvSpPr>
            <a:spLocks noGrp="1" noChangeArrowheads="1"/>
          </p:cNvSpPr>
          <p:nvPr>
            <p:ph sz="quarter" idx="13"/>
          </p:nvPr>
        </p:nvSpPr>
        <p:spPr>
          <a:xfrm>
            <a:off x="3693637" y="1600199"/>
            <a:ext cx="4993161" cy="4297680"/>
          </a:xfrm>
        </p:spPr>
        <p:txBody>
          <a:bodyPr anchor="ctr">
            <a:normAutofit/>
          </a:bodyPr>
          <a:lstStyle/>
          <a:p>
            <a:r>
              <a:rPr lang="en-US" dirty="0">
                <a:latin typeface="Bierstadt" panose="020B0004020202020204" pitchFamily="34" charset="0"/>
              </a:rPr>
              <a:t>Any person attempting to escape from </a:t>
            </a:r>
          </a:p>
          <a:p>
            <a:pPr marL="0" indent="0" eaLnBrk="1" hangingPunct="1">
              <a:buNone/>
            </a:pPr>
            <a:r>
              <a:rPr lang="en-US" dirty="0">
                <a:latin typeface="Bierstadt" panose="020B0004020202020204" pitchFamily="34" charset="0"/>
              </a:rPr>
              <a:t>actual or threatened domestic violence, sexual assault or stalking can apply to the program. </a:t>
            </a:r>
          </a:p>
          <a:p>
            <a:pPr eaLnBrk="1" hangingPunct="1"/>
            <a:r>
              <a:rPr lang="en-US" dirty="0">
                <a:latin typeface="Bierstadt" panose="020B0004020202020204" pitchFamily="34" charset="0"/>
              </a:rPr>
              <a:t>Oklahoma, we do not require a police report to be in the ACP program.</a:t>
            </a:r>
          </a:p>
          <a:p>
            <a:pPr eaLnBrk="1" hangingPunct="1"/>
            <a:r>
              <a:rPr lang="en-US" dirty="0">
                <a:latin typeface="Bierstadt" panose="020B0004020202020204" pitchFamily="34" charset="0"/>
              </a:rPr>
              <a:t>Also, anyone who resides with such a person may apply.</a:t>
            </a:r>
          </a:p>
        </p:txBody>
      </p:sp>
      <p:pic>
        <p:nvPicPr>
          <p:cNvPr id="3" name="Audio 2">
            <a:hlinkClick r:id="" action="ppaction://media"/>
            <a:extLst>
              <a:ext uri="{FF2B5EF4-FFF2-40B4-BE49-F238E27FC236}">
                <a16:creationId xmlns:a16="http://schemas.microsoft.com/office/drawing/2014/main" id="{72F3CD9D-E832-0F4E-C52F-393612C4F46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41782">
        <p:random/>
      </p:transition>
    </mc:Choice>
    <mc:Fallback xmlns="">
      <p:transition spd="slow" advTm="41782">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249" name="Rectangle 10248">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Rectangle 2"/>
          <p:cNvSpPr>
            <a:spLocks noGrp="1" noChangeArrowheads="1"/>
          </p:cNvSpPr>
          <p:nvPr>
            <p:ph type="title"/>
          </p:nvPr>
        </p:nvSpPr>
        <p:spPr>
          <a:xfrm>
            <a:off x="1088684" y="804519"/>
            <a:ext cx="7202456" cy="1049235"/>
          </a:xfrm>
        </p:spPr>
        <p:txBody>
          <a:bodyPr>
            <a:normAutofit/>
          </a:bodyPr>
          <a:lstStyle/>
          <a:p>
            <a:pPr eaLnBrk="1" hangingPunct="1"/>
            <a:r>
              <a:rPr lang="en-US" b="0">
                <a:latin typeface="Bierstadt" panose="020B0004020202020204" pitchFamily="34" charset="0"/>
              </a:rPr>
              <a:t>Criteria for Participation</a:t>
            </a:r>
          </a:p>
        </p:txBody>
      </p:sp>
      <p:cxnSp>
        <p:nvCxnSpPr>
          <p:cNvPr id="10251" name="Straight Connector 10250">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1853754"/>
            <a:ext cx="72024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0253" name="Rectangle 10252">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10245" name="Rectangle 3">
            <a:extLst>
              <a:ext uri="{FF2B5EF4-FFF2-40B4-BE49-F238E27FC236}">
                <a16:creationId xmlns:a16="http://schemas.microsoft.com/office/drawing/2014/main" id="{D3BA433D-0A84-2168-9738-ECE2BF2EF376}"/>
              </a:ext>
            </a:extLst>
          </p:cNvPr>
          <p:cNvGraphicFramePr>
            <a:graphicFrameLocks noGrp="1"/>
          </p:cNvGraphicFramePr>
          <p:nvPr>
            <p:ph sz="quarter" idx="13"/>
            <p:extLst>
              <p:ext uri="{D42A27DB-BD31-4B8C-83A1-F6EECF244321}">
                <p14:modId xmlns:p14="http://schemas.microsoft.com/office/powerpoint/2010/main" val="414701021"/>
              </p:ext>
            </p:extLst>
          </p:nvPr>
        </p:nvGraphicFramePr>
        <p:xfrm>
          <a:off x="1088231" y="2331497"/>
          <a:ext cx="7203281" cy="372322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Audio 2">
            <a:hlinkClick r:id="" action="ppaction://media"/>
            <a:extLst>
              <a:ext uri="{FF2B5EF4-FFF2-40B4-BE49-F238E27FC236}">
                <a16:creationId xmlns:a16="http://schemas.microsoft.com/office/drawing/2014/main" id="{80616F3E-0287-7573-239A-6408550151D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52703">
        <p:random/>
      </p:transition>
    </mc:Choice>
    <mc:Fallback xmlns="">
      <p:transition spd="slow" advTm="52703">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1273" name="Rectangle 11272">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5" name="Rectangle 11274">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266" name="Rectangle 2"/>
          <p:cNvSpPr>
            <a:spLocks noGrp="1" noChangeArrowheads="1"/>
          </p:cNvSpPr>
          <p:nvPr>
            <p:ph type="title"/>
          </p:nvPr>
        </p:nvSpPr>
        <p:spPr>
          <a:xfrm>
            <a:off x="1088684" y="2303047"/>
            <a:ext cx="2454070" cy="2674198"/>
          </a:xfrm>
        </p:spPr>
        <p:txBody>
          <a:bodyPr anchor="t">
            <a:normAutofit/>
          </a:bodyPr>
          <a:lstStyle/>
          <a:p>
            <a:pPr eaLnBrk="1" hangingPunct="1"/>
            <a:r>
              <a:rPr lang="en-US" b="0" dirty="0">
                <a:latin typeface="Bierstadt" panose="020B0004020202020204" pitchFamily="34" charset="0"/>
              </a:rPr>
              <a:t>How the Program Works</a:t>
            </a:r>
          </a:p>
        </p:txBody>
      </p:sp>
      <p:cxnSp>
        <p:nvCxnSpPr>
          <p:cNvPr id="11277" name="Straight Connector 11276">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2146542"/>
            <a:ext cx="245407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1279"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685" y="3122496"/>
            <a:ext cx="264761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1281" name="Picture 11280">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11283" name="Straight Connector 11282">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11271" name="Rectangle 3">
            <a:extLst>
              <a:ext uri="{FF2B5EF4-FFF2-40B4-BE49-F238E27FC236}">
                <a16:creationId xmlns:a16="http://schemas.microsoft.com/office/drawing/2014/main" id="{9F7F6296-4046-C28A-76D5-99F58A610D72}"/>
              </a:ext>
            </a:extLst>
          </p:cNvPr>
          <p:cNvGraphicFramePr>
            <a:graphicFrameLocks noGrp="1"/>
          </p:cNvGraphicFramePr>
          <p:nvPr>
            <p:ph sz="quarter" idx="13"/>
            <p:extLst>
              <p:ext uri="{D42A27DB-BD31-4B8C-83A1-F6EECF244321}">
                <p14:modId xmlns:p14="http://schemas.microsoft.com/office/powerpoint/2010/main" val="427261245"/>
              </p:ext>
            </p:extLst>
          </p:nvPr>
        </p:nvGraphicFramePr>
        <p:xfrm>
          <a:off x="3856434" y="609601"/>
          <a:ext cx="4435078" cy="487679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E4CDABDA-4BE9-B523-043D-68526511E580}"/>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142463">
        <p:random/>
      </p:transition>
    </mc:Choice>
    <mc:Fallback xmlns="">
      <p:transition spd="slow" advTm="142463">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8441" name="Rectangle 18440">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4" name="Rectangle 2"/>
          <p:cNvSpPr>
            <a:spLocks noGrp="1" noChangeArrowheads="1"/>
          </p:cNvSpPr>
          <p:nvPr>
            <p:ph type="title"/>
          </p:nvPr>
        </p:nvSpPr>
        <p:spPr>
          <a:xfrm>
            <a:off x="1088684" y="804519"/>
            <a:ext cx="7202456" cy="1049235"/>
          </a:xfrm>
        </p:spPr>
        <p:txBody>
          <a:bodyPr>
            <a:normAutofit/>
          </a:bodyPr>
          <a:lstStyle/>
          <a:p>
            <a:pPr eaLnBrk="1" hangingPunct="1"/>
            <a:r>
              <a:rPr lang="en-US" b="0">
                <a:latin typeface="Bierstadt" panose="020B0004020202020204" pitchFamily="34" charset="0"/>
              </a:rPr>
              <a:t>Program Certification</a:t>
            </a:r>
          </a:p>
        </p:txBody>
      </p:sp>
      <p:cxnSp>
        <p:nvCxnSpPr>
          <p:cNvPr id="18443" name="Straight Connector 18442">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1853754"/>
            <a:ext cx="72024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8445" name="Rectangle 18444">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18437" name="Rectangle 3">
            <a:extLst>
              <a:ext uri="{FF2B5EF4-FFF2-40B4-BE49-F238E27FC236}">
                <a16:creationId xmlns:a16="http://schemas.microsoft.com/office/drawing/2014/main" id="{AEA27BC5-7948-2C01-1C8F-815ABABBB1B0}"/>
              </a:ext>
            </a:extLst>
          </p:cNvPr>
          <p:cNvGraphicFramePr>
            <a:graphicFrameLocks noGrp="1"/>
          </p:cNvGraphicFramePr>
          <p:nvPr>
            <p:ph sz="quarter" idx="13"/>
            <p:extLst>
              <p:ext uri="{D42A27DB-BD31-4B8C-83A1-F6EECF244321}">
                <p14:modId xmlns:p14="http://schemas.microsoft.com/office/powerpoint/2010/main" val="103305863"/>
              </p:ext>
            </p:extLst>
          </p:nvPr>
        </p:nvGraphicFramePr>
        <p:xfrm>
          <a:off x="1088231" y="2331497"/>
          <a:ext cx="7203281" cy="372322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Audio 2">
            <a:hlinkClick r:id="" action="ppaction://media"/>
            <a:extLst>
              <a:ext uri="{FF2B5EF4-FFF2-40B4-BE49-F238E27FC236}">
                <a16:creationId xmlns:a16="http://schemas.microsoft.com/office/drawing/2014/main" id="{F52F0435-78B4-7593-784B-6AB90F33A4C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53694">
        <p:random/>
      </p:transition>
    </mc:Choice>
    <mc:Fallback xmlns="">
      <p:transition spd="slow" advTm="53694">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4357" name="Rectangle 14344">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92BAF0-7FD2-5875-F7CA-8C0AFB7BDC4A}"/>
              </a:ext>
            </a:extLst>
          </p:cNvPr>
          <p:cNvSpPr>
            <a:spLocks noGrp="1"/>
          </p:cNvSpPr>
          <p:nvPr>
            <p:ph type="title"/>
          </p:nvPr>
        </p:nvSpPr>
        <p:spPr>
          <a:xfrm>
            <a:off x="1088684" y="804519"/>
            <a:ext cx="7202456" cy="1049235"/>
          </a:xfrm>
        </p:spPr>
        <p:txBody>
          <a:bodyPr>
            <a:normAutofit/>
          </a:bodyPr>
          <a:lstStyle/>
          <a:p>
            <a:r>
              <a:rPr lang="en-US">
                <a:latin typeface="Bierstadt" panose="020B0004020202020204" pitchFamily="34" charset="0"/>
              </a:rPr>
              <a:t>NEXT STEPS FOR PARTICIPANTS</a:t>
            </a:r>
          </a:p>
        </p:txBody>
      </p:sp>
      <p:cxnSp>
        <p:nvCxnSpPr>
          <p:cNvPr id="14358" name="Straight Connector 14346">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1853754"/>
            <a:ext cx="72024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4359" name="Rectangle 14348">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14360" name="Rectangle 3">
            <a:extLst>
              <a:ext uri="{FF2B5EF4-FFF2-40B4-BE49-F238E27FC236}">
                <a16:creationId xmlns:a16="http://schemas.microsoft.com/office/drawing/2014/main" id="{AD9DE2F6-0380-FF12-2B9E-D084C64ECCE1}"/>
              </a:ext>
            </a:extLst>
          </p:cNvPr>
          <p:cNvGraphicFramePr>
            <a:graphicFrameLocks noGrp="1"/>
          </p:cNvGraphicFramePr>
          <p:nvPr>
            <p:ph idx="1"/>
            <p:extLst>
              <p:ext uri="{D42A27DB-BD31-4B8C-83A1-F6EECF244321}">
                <p14:modId xmlns:p14="http://schemas.microsoft.com/office/powerpoint/2010/main" val="827423638"/>
              </p:ext>
            </p:extLst>
          </p:nvPr>
        </p:nvGraphicFramePr>
        <p:xfrm>
          <a:off x="1088231" y="2331497"/>
          <a:ext cx="7203281" cy="372322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a:extLst>
              <a:ext uri="{FF2B5EF4-FFF2-40B4-BE49-F238E27FC236}">
                <a16:creationId xmlns:a16="http://schemas.microsoft.com/office/drawing/2014/main" id="{5CEADDD9-8310-8E65-365B-76F42B0449C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197216">
        <p:random/>
      </p:transition>
    </mc:Choice>
    <mc:Fallback xmlns="">
      <p:transition spd="slow" advTm="197216">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21512" name="Rectangle 21511">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7"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14" name="Rectangle 21513">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3046595"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06" name="Rectangle 2"/>
          <p:cNvSpPr>
            <a:spLocks noGrp="1" noChangeArrowheads="1"/>
          </p:cNvSpPr>
          <p:nvPr>
            <p:ph type="title"/>
          </p:nvPr>
        </p:nvSpPr>
        <p:spPr>
          <a:xfrm>
            <a:off x="637262" y="1240076"/>
            <a:ext cx="2045860" cy="4584527"/>
          </a:xfrm>
        </p:spPr>
        <p:txBody>
          <a:bodyPr>
            <a:normAutofit/>
          </a:bodyPr>
          <a:lstStyle/>
          <a:p>
            <a:pPr eaLnBrk="1" hangingPunct="1"/>
            <a:r>
              <a:rPr lang="en-US" sz="2000" b="0">
                <a:solidFill>
                  <a:srgbClr val="FFFFFF"/>
                </a:solidFill>
                <a:latin typeface="Bierstadt" panose="020B0004020202020204" pitchFamily="34" charset="0"/>
              </a:rPr>
              <a:t>Authorization Card</a:t>
            </a:r>
          </a:p>
        </p:txBody>
      </p:sp>
      <p:sp>
        <p:nvSpPr>
          <p:cNvPr id="21507" name="Rectangle 3"/>
          <p:cNvSpPr>
            <a:spLocks noGrp="1" noChangeArrowheads="1"/>
          </p:cNvSpPr>
          <p:nvPr>
            <p:ph sz="quarter" idx="13"/>
          </p:nvPr>
        </p:nvSpPr>
        <p:spPr>
          <a:xfrm>
            <a:off x="3529195" y="1240077"/>
            <a:ext cx="4526120" cy="4916465"/>
          </a:xfrm>
        </p:spPr>
        <p:txBody>
          <a:bodyPr anchor="t">
            <a:normAutofit/>
          </a:bodyPr>
          <a:lstStyle/>
          <a:p>
            <a:pPr marL="457200" indent="-457200" eaLnBrk="1" hangingPunct="1">
              <a:buFont typeface="+mj-lt"/>
              <a:buAutoNum type="arabicPeriod"/>
            </a:pPr>
            <a:r>
              <a:rPr lang="en-US">
                <a:latin typeface="Bierstadt" panose="020B0004020202020204" pitchFamily="34" charset="0"/>
              </a:rPr>
              <a:t>Name of Program</a:t>
            </a:r>
          </a:p>
          <a:p>
            <a:pPr marL="457200" indent="-457200" eaLnBrk="1" hangingPunct="1">
              <a:buFont typeface="+mj-lt"/>
              <a:buAutoNum type="arabicPeriod"/>
            </a:pPr>
            <a:r>
              <a:rPr lang="en-US">
                <a:latin typeface="Bierstadt" panose="020B0004020202020204" pitchFamily="34" charset="0"/>
              </a:rPr>
              <a:t>Participant’s name and date of birth</a:t>
            </a:r>
          </a:p>
          <a:p>
            <a:pPr marL="457200" indent="-457200" eaLnBrk="1" hangingPunct="1">
              <a:buFont typeface="+mj-lt"/>
              <a:buAutoNum type="arabicPeriod"/>
            </a:pPr>
            <a:r>
              <a:rPr lang="en-US">
                <a:latin typeface="Bierstadt" panose="020B0004020202020204" pitchFamily="34" charset="0"/>
              </a:rPr>
              <a:t>Substitute Address &amp; Authorization Number</a:t>
            </a:r>
          </a:p>
          <a:p>
            <a:pPr marL="457200" indent="-457200" eaLnBrk="1" hangingPunct="1">
              <a:buFont typeface="+mj-lt"/>
              <a:buAutoNum type="arabicPeriod"/>
            </a:pPr>
            <a:r>
              <a:rPr lang="en-US">
                <a:latin typeface="Bierstadt" panose="020B0004020202020204" pitchFamily="34" charset="0"/>
              </a:rPr>
              <a:t>Certification expiration date</a:t>
            </a:r>
          </a:p>
          <a:p>
            <a:pPr marL="457200" indent="-457200" eaLnBrk="1" hangingPunct="1">
              <a:buFont typeface="+mj-lt"/>
              <a:buAutoNum type="arabicPeriod"/>
            </a:pPr>
            <a:r>
              <a:rPr lang="en-US">
                <a:latin typeface="Bierstadt" panose="020B0004020202020204" pitchFamily="34" charset="0"/>
              </a:rPr>
              <a:t>Signature of Participant</a:t>
            </a:r>
          </a:p>
          <a:p>
            <a:pPr marL="457200" indent="-457200" eaLnBrk="1" hangingPunct="1">
              <a:buFont typeface="+mj-lt"/>
              <a:buAutoNum type="arabicPeriod"/>
            </a:pPr>
            <a:r>
              <a:rPr lang="en-US">
                <a:latin typeface="Bierstadt" panose="020B0004020202020204" pitchFamily="34" charset="0"/>
              </a:rPr>
              <a:t>ACP’s toll-free number</a:t>
            </a:r>
          </a:p>
          <a:p>
            <a:pPr marL="457200" indent="-457200" eaLnBrk="1" hangingPunct="1">
              <a:buFont typeface="+mj-lt"/>
              <a:buAutoNum type="arabicPeriod"/>
            </a:pPr>
            <a:endParaRPr lang="en-US">
              <a:latin typeface="Impact" pitchFamily="34" charset="0"/>
            </a:endParaRPr>
          </a:p>
        </p:txBody>
      </p:sp>
      <p:pic>
        <p:nvPicPr>
          <p:cNvPr id="3" name="Audio 2">
            <a:hlinkClick r:id="" action="ppaction://media"/>
            <a:extLst>
              <a:ext uri="{FF2B5EF4-FFF2-40B4-BE49-F238E27FC236}">
                <a16:creationId xmlns:a16="http://schemas.microsoft.com/office/drawing/2014/main" id="{3866BDD9-5984-F318-95B7-2088388BB3C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102409">
        <p:random/>
      </p:transition>
    </mc:Choice>
    <mc:Fallback xmlns="">
      <p:transition spd="slow" advTm="102409">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088684" y="804519"/>
            <a:ext cx="7202456" cy="1049235"/>
          </a:xfrm>
        </p:spPr>
        <p:txBody>
          <a:bodyPr>
            <a:normAutofit/>
          </a:bodyPr>
          <a:lstStyle/>
          <a:p>
            <a:pPr eaLnBrk="1" hangingPunct="1"/>
            <a:r>
              <a:rPr lang="en-US" b="0">
                <a:latin typeface="Bierstadt" panose="020B0004020202020204" pitchFamily="34" charset="0"/>
              </a:rPr>
              <a:t>Mail Forwarding</a:t>
            </a:r>
          </a:p>
        </p:txBody>
      </p:sp>
      <p:graphicFrame>
        <p:nvGraphicFramePr>
          <p:cNvPr id="22533" name="Rectangle 3">
            <a:extLst>
              <a:ext uri="{FF2B5EF4-FFF2-40B4-BE49-F238E27FC236}">
                <a16:creationId xmlns:a16="http://schemas.microsoft.com/office/drawing/2014/main" id="{651F7813-1FBD-5780-DFDA-3AA0ED01ECD3}"/>
              </a:ext>
            </a:extLst>
          </p:cNvPr>
          <p:cNvGraphicFramePr>
            <a:graphicFrameLocks noGrp="1"/>
          </p:cNvGraphicFramePr>
          <p:nvPr>
            <p:ph sz="quarter" idx="13"/>
            <p:extLst>
              <p:ext uri="{D42A27DB-BD31-4B8C-83A1-F6EECF244321}">
                <p14:modId xmlns:p14="http://schemas.microsoft.com/office/powerpoint/2010/main" val="3194822008"/>
              </p:ext>
            </p:extLst>
          </p:nvPr>
        </p:nvGraphicFramePr>
        <p:xfrm>
          <a:off x="1088231" y="2340435"/>
          <a:ext cx="7203281" cy="33244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Audio 2">
            <a:hlinkClick r:id="" action="ppaction://media"/>
            <a:extLst>
              <a:ext uri="{FF2B5EF4-FFF2-40B4-BE49-F238E27FC236}">
                <a16:creationId xmlns:a16="http://schemas.microsoft.com/office/drawing/2014/main" id="{EE040485-1600-B226-10BF-82283E1E2DB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131852">
        <p:random/>
      </p:transition>
    </mc:Choice>
    <mc:Fallback xmlns="">
      <p:transition spd="slow" advTm="131852">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24584" name="Rectangle 24583">
            <a:extLst>
              <a:ext uri="{FF2B5EF4-FFF2-40B4-BE49-F238E27FC236}">
                <a16:creationId xmlns:a16="http://schemas.microsoft.com/office/drawing/2014/main" id="{A5B0BB24-CF19-4E6C-AFC4-A0F18438D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557106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586" name="Rectangle 24585">
            <a:extLst>
              <a:ext uri="{FF2B5EF4-FFF2-40B4-BE49-F238E27FC236}">
                <a16:creationId xmlns:a16="http://schemas.microsoft.com/office/drawing/2014/main" id="{3438CEF5-63E3-4928-9F1C-395224D24D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3" y="0"/>
            <a:ext cx="9146155" cy="6122584"/>
          </a:xfrm>
          <a:prstGeom prst="rect">
            <a:avLst/>
          </a:prstGeom>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78" name="Rectangle 2"/>
          <p:cNvSpPr>
            <a:spLocks noGrp="1" noChangeArrowheads="1"/>
          </p:cNvSpPr>
          <p:nvPr>
            <p:ph type="title"/>
          </p:nvPr>
        </p:nvSpPr>
        <p:spPr>
          <a:xfrm>
            <a:off x="1088684" y="1040302"/>
            <a:ext cx="7202456" cy="1020229"/>
          </a:xfrm>
        </p:spPr>
        <p:txBody>
          <a:bodyPr>
            <a:normAutofit/>
          </a:bodyPr>
          <a:lstStyle/>
          <a:p>
            <a:pPr eaLnBrk="1" hangingPunct="1"/>
            <a:r>
              <a:rPr lang="en-US" b="0">
                <a:latin typeface="Bierstadt" panose="020B0004020202020204" pitchFamily="34" charset="0"/>
              </a:rPr>
              <a:t>Disclosure of Records</a:t>
            </a:r>
          </a:p>
        </p:txBody>
      </p:sp>
      <p:cxnSp>
        <p:nvCxnSpPr>
          <p:cNvPr id="24588" name="Straight Connector 24587">
            <a:extLst>
              <a:ext uri="{FF2B5EF4-FFF2-40B4-BE49-F238E27FC236}">
                <a16:creationId xmlns:a16="http://schemas.microsoft.com/office/drawing/2014/main" id="{F328CB6C-F677-4C0B-9EE8-4D1C44DDF8D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2742" y="2081620"/>
            <a:ext cx="718649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4579" name="Rectangle 3"/>
          <p:cNvSpPr>
            <a:spLocks noGrp="1" noChangeArrowheads="1"/>
          </p:cNvSpPr>
          <p:nvPr>
            <p:ph sz="quarter" idx="13"/>
          </p:nvPr>
        </p:nvSpPr>
        <p:spPr>
          <a:xfrm>
            <a:off x="1088685" y="2355536"/>
            <a:ext cx="7077303" cy="3215530"/>
          </a:xfrm>
        </p:spPr>
        <p:txBody>
          <a:bodyPr>
            <a:normAutofit/>
          </a:bodyPr>
          <a:lstStyle/>
          <a:p>
            <a:pPr marL="457200" indent="-457200" eaLnBrk="1" hangingPunct="1">
              <a:lnSpc>
                <a:spcPct val="110000"/>
              </a:lnSpc>
              <a:buFont typeface="+mj-lt"/>
              <a:buAutoNum type="arabicPeriod"/>
            </a:pPr>
            <a:r>
              <a:rPr lang="en-US" sz="1900">
                <a:latin typeface="Bierstadt" panose="020B0004020202020204" pitchFamily="34" charset="0"/>
              </a:rPr>
              <a:t>Only by Court Order</a:t>
            </a:r>
          </a:p>
          <a:p>
            <a:pPr marL="457200" indent="-457200" eaLnBrk="1" hangingPunct="1">
              <a:lnSpc>
                <a:spcPct val="110000"/>
              </a:lnSpc>
              <a:buFont typeface="+mj-lt"/>
              <a:buAutoNum type="arabicPeriod"/>
            </a:pPr>
            <a:r>
              <a:rPr lang="en-US" sz="1900">
                <a:latin typeface="Bierstadt" panose="020B0004020202020204" pitchFamily="34" charset="0"/>
              </a:rPr>
              <a:t>May verify participation to state or local agencies, but only supplied information by the requestor</a:t>
            </a:r>
          </a:p>
          <a:p>
            <a:pPr marL="457200" indent="-457200" eaLnBrk="1" hangingPunct="1">
              <a:lnSpc>
                <a:spcPct val="110000"/>
              </a:lnSpc>
              <a:buFont typeface="+mj-lt"/>
              <a:buAutoNum type="arabicPeriod"/>
            </a:pPr>
            <a:r>
              <a:rPr lang="en-US" sz="1900">
                <a:latin typeface="Bierstadt" panose="020B0004020202020204" pitchFamily="34" charset="0"/>
              </a:rPr>
              <a:t>Substitute address not confidential</a:t>
            </a:r>
          </a:p>
          <a:p>
            <a:pPr marL="457200" indent="-457200" eaLnBrk="1" hangingPunct="1">
              <a:lnSpc>
                <a:spcPct val="110000"/>
              </a:lnSpc>
              <a:buFont typeface="+mj-lt"/>
              <a:buAutoNum type="arabicPeriod"/>
            </a:pPr>
            <a:r>
              <a:rPr lang="en-US" sz="1900">
                <a:latin typeface="Bierstadt" panose="020B0004020202020204" pitchFamily="34" charset="0"/>
              </a:rPr>
              <a:t>A state or local agency may petition the OAG for an exemption to the ACP law if the agency has a bona fide statutory or administrative requirement for the use </a:t>
            </a:r>
          </a:p>
          <a:p>
            <a:pPr marL="0" indent="0" eaLnBrk="1" hangingPunct="1">
              <a:lnSpc>
                <a:spcPct val="110000"/>
              </a:lnSpc>
              <a:buNone/>
            </a:pPr>
            <a:r>
              <a:rPr lang="en-US" sz="1900">
                <a:latin typeface="Bierstadt" panose="020B0004020202020204" pitchFamily="34" charset="0"/>
              </a:rPr>
              <a:t>	of the address</a:t>
            </a:r>
          </a:p>
        </p:txBody>
      </p:sp>
      <p:sp>
        <p:nvSpPr>
          <p:cNvPr id="24590" name="Rectangle 24589">
            <a:extLst>
              <a:ext uri="{FF2B5EF4-FFF2-40B4-BE49-F238E27FC236}">
                <a16:creationId xmlns:a16="http://schemas.microsoft.com/office/drawing/2014/main" id="{A72CA9B9-8D14-4AF2-934E-21FE4A339E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6122584"/>
            <a:ext cx="9143772" cy="735415"/>
          </a:xfrm>
          <a:prstGeom prst="rect">
            <a:avLst/>
          </a:prstGeom>
          <a:solidFill>
            <a:schemeClr val="accent1"/>
          </a:soli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pic>
        <p:nvPicPr>
          <p:cNvPr id="3" name="Audio 2">
            <a:hlinkClick r:id="" action="ppaction://media"/>
            <a:extLst>
              <a:ext uri="{FF2B5EF4-FFF2-40B4-BE49-F238E27FC236}">
                <a16:creationId xmlns:a16="http://schemas.microsoft.com/office/drawing/2014/main" id="{5BB37C05-F3F8-1FDA-16D6-F8CF5FC5CC5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advTm="73175">
        <p:random/>
      </p:transition>
    </mc:Choice>
    <mc:Fallback xmlns="">
      <p:transition spd="slow" advTm="73175">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F0B46-C785-EC45-D0E4-B5CF9887EE68}"/>
              </a:ext>
            </a:extLst>
          </p:cNvPr>
          <p:cNvSpPr>
            <a:spLocks noGrp="1"/>
          </p:cNvSpPr>
          <p:nvPr>
            <p:ph type="title"/>
          </p:nvPr>
        </p:nvSpPr>
        <p:spPr>
          <a:xfrm>
            <a:off x="1443491" y="804165"/>
            <a:ext cx="6571344" cy="584898"/>
          </a:xfrm>
        </p:spPr>
        <p:txBody>
          <a:bodyPr/>
          <a:lstStyle/>
          <a:p>
            <a:pPr algn="ctr"/>
            <a:r>
              <a:rPr lang="en-US" dirty="0">
                <a:latin typeface="Bierstadt" panose="020B0004020202020204" pitchFamily="34" charset="0"/>
              </a:rPr>
              <a:t>A.C.P APPLICATION </a:t>
            </a:r>
          </a:p>
        </p:txBody>
      </p:sp>
      <p:sp>
        <p:nvSpPr>
          <p:cNvPr id="3" name="Text Placeholder 2">
            <a:extLst>
              <a:ext uri="{FF2B5EF4-FFF2-40B4-BE49-F238E27FC236}">
                <a16:creationId xmlns:a16="http://schemas.microsoft.com/office/drawing/2014/main" id="{6C0C4B6C-9AF5-EDB1-527A-63261BBADF0C}"/>
              </a:ext>
            </a:extLst>
          </p:cNvPr>
          <p:cNvSpPr>
            <a:spLocks noGrp="1"/>
          </p:cNvSpPr>
          <p:nvPr>
            <p:ph type="body" idx="1"/>
          </p:nvPr>
        </p:nvSpPr>
        <p:spPr>
          <a:xfrm>
            <a:off x="1443491" y="2019551"/>
            <a:ext cx="3125766" cy="342650"/>
          </a:xfrm>
        </p:spPr>
        <p:txBody>
          <a:bodyPr>
            <a:normAutofit/>
          </a:bodyPr>
          <a:lstStyle/>
          <a:p>
            <a:pPr algn="ctr"/>
            <a:r>
              <a:rPr lang="en-US" sz="1600" dirty="0"/>
              <a:t>FIRST PAGE – ACP APPLICATION</a:t>
            </a:r>
          </a:p>
        </p:txBody>
      </p:sp>
      <p:sp>
        <p:nvSpPr>
          <p:cNvPr id="5" name="Text Placeholder 4">
            <a:extLst>
              <a:ext uri="{FF2B5EF4-FFF2-40B4-BE49-F238E27FC236}">
                <a16:creationId xmlns:a16="http://schemas.microsoft.com/office/drawing/2014/main" id="{7B460F47-4E8B-DE15-CD10-023387365CD5}"/>
              </a:ext>
            </a:extLst>
          </p:cNvPr>
          <p:cNvSpPr>
            <a:spLocks noGrp="1"/>
          </p:cNvSpPr>
          <p:nvPr>
            <p:ph type="body" sz="quarter" idx="3"/>
          </p:nvPr>
        </p:nvSpPr>
        <p:spPr>
          <a:xfrm>
            <a:off x="4889182" y="2023005"/>
            <a:ext cx="3125652" cy="339196"/>
          </a:xfrm>
        </p:spPr>
        <p:txBody>
          <a:bodyPr>
            <a:normAutofit/>
          </a:bodyPr>
          <a:lstStyle/>
          <a:p>
            <a:pPr algn="ctr"/>
            <a:r>
              <a:rPr lang="en-US" sz="1600" dirty="0"/>
              <a:t>SECOND PAGE-CHECKLIST </a:t>
            </a:r>
          </a:p>
        </p:txBody>
      </p:sp>
      <p:pic>
        <p:nvPicPr>
          <p:cNvPr id="13" name="Content Placeholder 12">
            <a:extLst>
              <a:ext uri="{FF2B5EF4-FFF2-40B4-BE49-F238E27FC236}">
                <a16:creationId xmlns:a16="http://schemas.microsoft.com/office/drawing/2014/main" id="{97108D49-6C9D-091B-BDB6-0E88B6F828AF}"/>
              </a:ext>
            </a:extLst>
          </p:cNvPr>
          <p:cNvPicPr>
            <a:picLocks noGrp="1" noChangeAspect="1"/>
          </p:cNvPicPr>
          <p:nvPr>
            <p:ph sz="quarter" idx="4"/>
          </p:nvPr>
        </p:nvPicPr>
        <p:blipFill>
          <a:blip r:embed="rId4"/>
          <a:stretch>
            <a:fillRect/>
          </a:stretch>
        </p:blipFill>
        <p:spPr>
          <a:xfrm>
            <a:off x="5334000" y="2514600"/>
            <a:ext cx="2209799" cy="2944814"/>
          </a:xfrm>
          <a:prstGeom prst="rect">
            <a:avLst/>
          </a:prstGeom>
        </p:spPr>
      </p:pic>
      <p:pic>
        <p:nvPicPr>
          <p:cNvPr id="12" name="Content Placeholder 11">
            <a:extLst>
              <a:ext uri="{FF2B5EF4-FFF2-40B4-BE49-F238E27FC236}">
                <a16:creationId xmlns:a16="http://schemas.microsoft.com/office/drawing/2014/main" id="{F11B4E02-8D25-1A7D-2E57-54A2E455DE2D}"/>
              </a:ext>
            </a:extLst>
          </p:cNvPr>
          <p:cNvPicPr>
            <a:picLocks noGrp="1" noChangeAspect="1"/>
          </p:cNvPicPr>
          <p:nvPr>
            <p:ph sz="half" idx="2"/>
          </p:nvPr>
        </p:nvPicPr>
        <p:blipFill>
          <a:blip r:embed="rId5"/>
          <a:stretch>
            <a:fillRect/>
          </a:stretch>
        </p:blipFill>
        <p:spPr>
          <a:xfrm>
            <a:off x="1752600" y="2362201"/>
            <a:ext cx="2667000" cy="3106737"/>
          </a:xfrm>
          <a:prstGeom prst="rect">
            <a:avLst/>
          </a:prstGeom>
        </p:spPr>
      </p:pic>
      <p:pic>
        <p:nvPicPr>
          <p:cNvPr id="6" name="Audio 5">
            <a:hlinkClick r:id="" action="ppaction://media"/>
            <a:extLst>
              <a:ext uri="{FF2B5EF4-FFF2-40B4-BE49-F238E27FC236}">
                <a16:creationId xmlns:a16="http://schemas.microsoft.com/office/drawing/2014/main" id="{156BCDC4-56E6-CB3D-D005-ECDFDD0F1D7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601281700"/>
      </p:ext>
    </p:extLst>
  </p:cSld>
  <p:clrMapOvr>
    <a:masterClrMapping/>
  </p:clrMapOvr>
  <mc:AlternateContent xmlns:mc="http://schemas.openxmlformats.org/markup-compatibility/2006" xmlns:p14="http://schemas.microsoft.com/office/powerpoint/2010/main">
    <mc:Choice Requires="p14">
      <p:transition spd="slow" p14:dur="1500" advTm="127417">
        <p:random/>
      </p:transition>
    </mc:Choice>
    <mc:Fallback xmlns="">
      <p:transition spd="slow" advTm="127417">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35005-77E5-E6AD-1B2B-B88233648892}"/>
              </a:ext>
            </a:extLst>
          </p:cNvPr>
          <p:cNvSpPr>
            <a:spLocks noGrp="1"/>
          </p:cNvSpPr>
          <p:nvPr>
            <p:ph type="title"/>
          </p:nvPr>
        </p:nvSpPr>
        <p:spPr>
          <a:xfrm>
            <a:off x="1443491" y="804521"/>
            <a:ext cx="6571343" cy="567080"/>
          </a:xfrm>
        </p:spPr>
        <p:txBody>
          <a:bodyPr>
            <a:normAutofit fontScale="90000"/>
          </a:bodyPr>
          <a:lstStyle/>
          <a:p>
            <a:pPr algn="ctr"/>
            <a:r>
              <a:rPr lang="en-US" sz="2000" dirty="0">
                <a:latin typeface="Bierstadt" panose="020B0004020202020204" pitchFamily="34" charset="0"/>
              </a:rPr>
              <a:t>Attention application assistants</a:t>
            </a:r>
            <a:br>
              <a:rPr lang="en-US" sz="2000" dirty="0">
                <a:latin typeface="Bierstadt" panose="020B0004020202020204" pitchFamily="34" charset="0"/>
              </a:rPr>
            </a:br>
            <a:r>
              <a:rPr lang="en-US" sz="2000" dirty="0">
                <a:latin typeface="Bierstadt" panose="020B0004020202020204" pitchFamily="34" charset="0"/>
              </a:rPr>
              <a:t>** KEY INFORMATION FIELD **  </a:t>
            </a:r>
            <a:br>
              <a:rPr lang="en-US" sz="2000" dirty="0">
                <a:latin typeface="Bierstadt" panose="020B0004020202020204" pitchFamily="34" charset="0"/>
              </a:rPr>
            </a:br>
            <a:r>
              <a:rPr lang="en-US" sz="2000" dirty="0">
                <a:latin typeface="Bierstadt" panose="020B0004020202020204" pitchFamily="34" charset="0"/>
              </a:rPr>
              <a:t>full legal names </a:t>
            </a:r>
            <a:br>
              <a:rPr lang="en-US" sz="2000" dirty="0">
                <a:latin typeface="Bierstadt" panose="020B0004020202020204" pitchFamily="34" charset="0"/>
              </a:rPr>
            </a:br>
            <a:endParaRPr lang="en-US" sz="2000" dirty="0">
              <a:latin typeface="Bierstadt" panose="020B0004020202020204" pitchFamily="34" charset="0"/>
            </a:endParaRPr>
          </a:p>
        </p:txBody>
      </p:sp>
      <p:graphicFrame>
        <p:nvGraphicFramePr>
          <p:cNvPr id="4" name="Content Placeholder 3">
            <a:extLst>
              <a:ext uri="{FF2B5EF4-FFF2-40B4-BE49-F238E27FC236}">
                <a16:creationId xmlns:a16="http://schemas.microsoft.com/office/drawing/2014/main" id="{5C9B18DE-3277-E16F-F163-B7116A72F6C9}"/>
              </a:ext>
            </a:extLst>
          </p:cNvPr>
          <p:cNvGraphicFramePr>
            <a:graphicFrameLocks noGrp="1"/>
          </p:cNvGraphicFramePr>
          <p:nvPr>
            <p:ph idx="1"/>
            <p:extLst>
              <p:ext uri="{D42A27DB-BD31-4B8C-83A1-F6EECF244321}">
                <p14:modId xmlns:p14="http://schemas.microsoft.com/office/powerpoint/2010/main" val="128809543"/>
              </p:ext>
            </p:extLst>
          </p:nvPr>
        </p:nvGraphicFramePr>
        <p:xfrm>
          <a:off x="1066800" y="2362200"/>
          <a:ext cx="7239001" cy="2110897"/>
        </p:xfrm>
        <a:graphic>
          <a:graphicData uri="http://schemas.openxmlformats.org/drawingml/2006/table">
            <a:tbl>
              <a:tblPr>
                <a:tableStyleId>{5C22544A-7EE6-4342-B048-85BDC9FD1C3A}</a:tableStyleId>
              </a:tblPr>
              <a:tblGrid>
                <a:gridCol w="4151415">
                  <a:extLst>
                    <a:ext uri="{9D8B030D-6E8A-4147-A177-3AD203B41FA5}">
                      <a16:colId xmlns:a16="http://schemas.microsoft.com/office/drawing/2014/main" val="642016236"/>
                    </a:ext>
                  </a:extLst>
                </a:gridCol>
                <a:gridCol w="1543793">
                  <a:extLst>
                    <a:ext uri="{9D8B030D-6E8A-4147-A177-3AD203B41FA5}">
                      <a16:colId xmlns:a16="http://schemas.microsoft.com/office/drawing/2014/main" val="2242620608"/>
                    </a:ext>
                  </a:extLst>
                </a:gridCol>
                <a:gridCol w="1543793">
                  <a:extLst>
                    <a:ext uri="{9D8B030D-6E8A-4147-A177-3AD203B41FA5}">
                      <a16:colId xmlns:a16="http://schemas.microsoft.com/office/drawing/2014/main" val="1174077279"/>
                    </a:ext>
                  </a:extLst>
                </a:gridCol>
              </a:tblGrid>
              <a:tr h="312149">
                <a:tc gridSpan="3">
                  <a:txBody>
                    <a:bodyPr/>
                    <a:lstStyle/>
                    <a:p>
                      <a:pPr marL="0" marR="0" algn="l">
                        <a:spcBef>
                          <a:spcPts val="0"/>
                        </a:spcBef>
                        <a:spcAft>
                          <a:spcPts val="0"/>
                        </a:spcAft>
                      </a:pPr>
                      <a:r>
                        <a:rPr lang="en-US" sz="1100">
                          <a:effectLst/>
                        </a:rPr>
                        <a:t>CO-APPLICANT(S) INFORMATION</a:t>
                      </a:r>
                      <a:endParaRPr lang="en-US" sz="1600" b="1" i="1">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09676602"/>
                  </a:ext>
                </a:extLst>
              </a:tr>
              <a:tr h="395450">
                <a:tc>
                  <a:txBody>
                    <a:bodyPr/>
                    <a:lstStyle/>
                    <a:p>
                      <a:pPr marL="0" marR="0" algn="l">
                        <a:spcBef>
                          <a:spcPts val="0"/>
                        </a:spcBef>
                        <a:spcAft>
                          <a:spcPts val="0"/>
                        </a:spcAft>
                      </a:pPr>
                      <a:r>
                        <a:rPr lang="en-US" sz="900" dirty="0">
                          <a:effectLst/>
                        </a:rPr>
                        <a:t>Minor Children or Incapacitated Adult Name(s) </a:t>
                      </a:r>
                      <a:r>
                        <a:rPr lang="en-US" sz="1200" dirty="0">
                          <a:effectLst/>
                        </a:rPr>
                        <a:t>(First, Middle, Last</a:t>
                      </a:r>
                      <a:r>
                        <a:rPr lang="en-US" sz="900" dirty="0">
                          <a:effectLst/>
                        </a:rPr>
                        <a:t>)</a:t>
                      </a:r>
                      <a:endParaRPr lang="en-US" sz="1600" b="1" i="1"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a:spcBef>
                          <a:spcPts val="0"/>
                        </a:spcBef>
                        <a:spcAft>
                          <a:spcPts val="0"/>
                        </a:spcAft>
                      </a:pPr>
                      <a:r>
                        <a:rPr lang="en-US" sz="900">
                          <a:effectLst/>
                        </a:rPr>
                        <a:t>Date of Birth (mm/dd/yyyy)</a:t>
                      </a:r>
                      <a:endParaRPr lang="en-US" sz="1600" b="1" i="1">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a:spcBef>
                          <a:spcPts val="0"/>
                        </a:spcBef>
                        <a:spcAft>
                          <a:spcPts val="0"/>
                        </a:spcAft>
                      </a:pPr>
                      <a:r>
                        <a:rPr lang="en-US" sz="900">
                          <a:effectLst/>
                        </a:rPr>
                        <a:t>Relationship to Applicant</a:t>
                      </a:r>
                      <a:endParaRPr lang="en-US" sz="1600" b="1" i="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76346202"/>
                  </a:ext>
                </a:extLst>
              </a:tr>
              <a:tr h="246241">
                <a:tc>
                  <a:txBody>
                    <a:bodyPr/>
                    <a:lstStyle/>
                    <a:p>
                      <a:pPr marL="0" marR="0" algn="l">
                        <a:spcBef>
                          <a:spcPts val="0"/>
                        </a:spcBef>
                        <a:spcAft>
                          <a:spcPts val="0"/>
                        </a:spcAft>
                      </a:pPr>
                      <a:r>
                        <a:rPr lang="en-US" sz="900">
                          <a:effectLst/>
                        </a:rPr>
                        <a:t>A.</a:t>
                      </a:r>
                      <a:endParaRPr lang="en-US" sz="1600" b="1" i="1">
                        <a:effectLst/>
                        <a:latin typeface="Times New Roman" panose="02020603050405020304" pitchFamily="18" charset="0"/>
                        <a:ea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900">
                          <a:effectLst/>
                        </a:rPr>
                        <a:t> </a:t>
                      </a:r>
                      <a:endParaRPr lang="en-US" sz="1600" b="1" i="1">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a:spcBef>
                          <a:spcPts val="0"/>
                        </a:spcBef>
                        <a:spcAft>
                          <a:spcPts val="0"/>
                        </a:spcAft>
                      </a:pPr>
                      <a:r>
                        <a:rPr lang="en-US" sz="900">
                          <a:effectLst/>
                        </a:rPr>
                        <a:t> </a:t>
                      </a:r>
                      <a:endParaRPr lang="en-US" sz="1600" b="1" i="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22896752"/>
                  </a:ext>
                </a:extLst>
              </a:tr>
              <a:tr h="221525">
                <a:tc>
                  <a:txBody>
                    <a:bodyPr/>
                    <a:lstStyle/>
                    <a:p>
                      <a:pPr marL="0" marR="0" algn="l">
                        <a:spcBef>
                          <a:spcPts val="0"/>
                        </a:spcBef>
                        <a:spcAft>
                          <a:spcPts val="0"/>
                        </a:spcAft>
                      </a:pPr>
                      <a:r>
                        <a:rPr lang="en-US" sz="900">
                          <a:effectLst/>
                        </a:rPr>
                        <a:t>B.</a:t>
                      </a:r>
                      <a:endParaRPr lang="en-US" sz="1600" b="1" i="1">
                        <a:effectLst/>
                        <a:latin typeface="Times New Roman" panose="02020603050405020304" pitchFamily="18" charset="0"/>
                        <a:ea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900">
                          <a:effectLst/>
                        </a:rPr>
                        <a:t> </a:t>
                      </a:r>
                      <a:endParaRPr lang="en-US" sz="1600" b="1" i="1">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a:spcBef>
                          <a:spcPts val="0"/>
                        </a:spcBef>
                        <a:spcAft>
                          <a:spcPts val="0"/>
                        </a:spcAft>
                      </a:pPr>
                      <a:r>
                        <a:rPr lang="en-US" sz="900">
                          <a:effectLst/>
                        </a:rPr>
                        <a:t> </a:t>
                      </a:r>
                      <a:endParaRPr lang="en-US" sz="1600" b="1" i="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61183783"/>
                  </a:ext>
                </a:extLst>
              </a:tr>
              <a:tr h="205048">
                <a:tc>
                  <a:txBody>
                    <a:bodyPr/>
                    <a:lstStyle/>
                    <a:p>
                      <a:pPr marL="0" marR="0" algn="l">
                        <a:spcBef>
                          <a:spcPts val="0"/>
                        </a:spcBef>
                        <a:spcAft>
                          <a:spcPts val="0"/>
                        </a:spcAft>
                      </a:pPr>
                      <a:r>
                        <a:rPr lang="en-US" sz="900">
                          <a:effectLst/>
                        </a:rPr>
                        <a:t>C.</a:t>
                      </a:r>
                      <a:endParaRPr lang="en-US" sz="1600" b="1" i="1">
                        <a:effectLst/>
                        <a:latin typeface="Times New Roman" panose="02020603050405020304" pitchFamily="18" charset="0"/>
                        <a:ea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900">
                          <a:effectLst/>
                        </a:rPr>
                        <a:t> </a:t>
                      </a:r>
                      <a:endParaRPr lang="en-US" sz="1600" b="1" i="1">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a:spcBef>
                          <a:spcPts val="0"/>
                        </a:spcBef>
                        <a:spcAft>
                          <a:spcPts val="0"/>
                        </a:spcAft>
                      </a:pPr>
                      <a:r>
                        <a:rPr lang="en-US" sz="900">
                          <a:effectLst/>
                        </a:rPr>
                        <a:t> </a:t>
                      </a:r>
                      <a:endParaRPr lang="en-US" sz="1600" b="1" i="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23011986"/>
                  </a:ext>
                </a:extLst>
              </a:tr>
              <a:tr h="238002">
                <a:tc>
                  <a:txBody>
                    <a:bodyPr/>
                    <a:lstStyle/>
                    <a:p>
                      <a:pPr marL="0" marR="0" algn="l">
                        <a:spcBef>
                          <a:spcPts val="0"/>
                        </a:spcBef>
                        <a:spcAft>
                          <a:spcPts val="0"/>
                        </a:spcAft>
                      </a:pPr>
                      <a:r>
                        <a:rPr lang="en-US" sz="900">
                          <a:effectLst/>
                        </a:rPr>
                        <a:t>D.</a:t>
                      </a:r>
                      <a:endParaRPr lang="en-US" sz="1600" b="1" i="1">
                        <a:effectLst/>
                        <a:latin typeface="Times New Roman" panose="02020603050405020304" pitchFamily="18" charset="0"/>
                        <a:ea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900">
                          <a:effectLst/>
                        </a:rPr>
                        <a:t> </a:t>
                      </a:r>
                      <a:endParaRPr lang="en-US" sz="1600" b="1" i="1">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a:spcBef>
                          <a:spcPts val="0"/>
                        </a:spcBef>
                        <a:spcAft>
                          <a:spcPts val="0"/>
                        </a:spcAft>
                      </a:pPr>
                      <a:r>
                        <a:rPr lang="en-US" sz="900">
                          <a:effectLst/>
                        </a:rPr>
                        <a:t> </a:t>
                      </a:r>
                      <a:endParaRPr lang="en-US" sz="1600" b="1" i="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03498898"/>
                  </a:ext>
                </a:extLst>
              </a:tr>
              <a:tr h="254480">
                <a:tc>
                  <a:txBody>
                    <a:bodyPr/>
                    <a:lstStyle/>
                    <a:p>
                      <a:pPr marL="0" marR="0" algn="l">
                        <a:spcBef>
                          <a:spcPts val="0"/>
                        </a:spcBef>
                        <a:spcAft>
                          <a:spcPts val="0"/>
                        </a:spcAft>
                      </a:pPr>
                      <a:r>
                        <a:rPr lang="en-US" sz="900">
                          <a:effectLst/>
                        </a:rPr>
                        <a:t>E.</a:t>
                      </a:r>
                      <a:endParaRPr lang="en-US" sz="1600" b="1" i="1">
                        <a:effectLst/>
                        <a:latin typeface="Times New Roman" panose="02020603050405020304" pitchFamily="18" charset="0"/>
                        <a:ea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900">
                          <a:effectLst/>
                        </a:rPr>
                        <a:t> </a:t>
                      </a:r>
                      <a:endParaRPr lang="en-US" sz="1600" b="1" i="1">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a:spcBef>
                          <a:spcPts val="0"/>
                        </a:spcBef>
                        <a:spcAft>
                          <a:spcPts val="0"/>
                        </a:spcAft>
                      </a:pPr>
                      <a:r>
                        <a:rPr lang="en-US" sz="900">
                          <a:effectLst/>
                        </a:rPr>
                        <a:t> </a:t>
                      </a:r>
                      <a:endParaRPr lang="en-US" sz="1600" b="1" i="1">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10299644"/>
                  </a:ext>
                </a:extLst>
              </a:tr>
              <a:tr h="238002">
                <a:tc>
                  <a:txBody>
                    <a:bodyPr/>
                    <a:lstStyle/>
                    <a:p>
                      <a:pPr marL="0" marR="0" algn="l">
                        <a:spcBef>
                          <a:spcPts val="0"/>
                        </a:spcBef>
                        <a:spcAft>
                          <a:spcPts val="0"/>
                        </a:spcAft>
                      </a:pPr>
                      <a:r>
                        <a:rPr lang="en-US" sz="900">
                          <a:effectLst/>
                        </a:rPr>
                        <a:t>F.</a:t>
                      </a:r>
                      <a:endParaRPr lang="en-US" sz="1600" b="1" i="1">
                        <a:effectLst/>
                        <a:latin typeface="Times New Roman" panose="02020603050405020304" pitchFamily="18" charset="0"/>
                        <a:ea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900">
                          <a:effectLst/>
                        </a:rPr>
                        <a:t> </a:t>
                      </a:r>
                      <a:endParaRPr lang="en-US" sz="1600" b="1" i="1">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a:spcBef>
                          <a:spcPts val="0"/>
                        </a:spcBef>
                        <a:spcAft>
                          <a:spcPts val="0"/>
                        </a:spcAft>
                      </a:pPr>
                      <a:r>
                        <a:rPr lang="en-US" sz="900" dirty="0">
                          <a:effectLst/>
                        </a:rPr>
                        <a:t> </a:t>
                      </a:r>
                      <a:endParaRPr lang="en-US" sz="1600" b="1" i="1"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96448228"/>
                  </a:ext>
                </a:extLst>
              </a:tr>
            </a:tbl>
          </a:graphicData>
        </a:graphic>
      </p:graphicFrame>
      <p:pic>
        <p:nvPicPr>
          <p:cNvPr id="5" name="Audio 4">
            <a:hlinkClick r:id="" action="ppaction://media"/>
            <a:extLst>
              <a:ext uri="{FF2B5EF4-FFF2-40B4-BE49-F238E27FC236}">
                <a16:creationId xmlns:a16="http://schemas.microsoft.com/office/drawing/2014/main" id="{F2F6C9F0-B23E-49DF-62D2-66D5CE7B95C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354407290"/>
      </p:ext>
    </p:extLst>
  </p:cSld>
  <p:clrMapOvr>
    <a:masterClrMapping/>
  </p:clrMapOvr>
  <mc:AlternateContent xmlns:mc="http://schemas.openxmlformats.org/markup-compatibility/2006" xmlns:p14="http://schemas.microsoft.com/office/powerpoint/2010/main">
    <mc:Choice Requires="p14">
      <p:transition spd="slow" p14:dur="1500" advTm="64862">
        <p:random/>
      </p:transition>
    </mc:Choice>
    <mc:Fallback xmlns="">
      <p:transition spd="slow" advTm="64862">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8C46A-9AC1-B6E7-13A4-CCDD1557D9BA}"/>
              </a:ext>
            </a:extLst>
          </p:cNvPr>
          <p:cNvSpPr>
            <a:spLocks noGrp="1"/>
          </p:cNvSpPr>
          <p:nvPr>
            <p:ph type="title"/>
          </p:nvPr>
        </p:nvSpPr>
        <p:spPr/>
        <p:txBody>
          <a:bodyPr>
            <a:normAutofit/>
          </a:bodyPr>
          <a:lstStyle/>
          <a:p>
            <a:pPr algn="ctr"/>
            <a:r>
              <a:rPr lang="en-US" sz="1800" dirty="0"/>
              <a:t>ATTENTION APPLICATION ASSISTANTS </a:t>
            </a:r>
            <a:br>
              <a:rPr lang="en-US" sz="1800" dirty="0"/>
            </a:br>
            <a:r>
              <a:rPr lang="en-US" sz="1800" dirty="0"/>
              <a:t>** key information field** </a:t>
            </a:r>
          </a:p>
        </p:txBody>
      </p:sp>
      <p:pic>
        <p:nvPicPr>
          <p:cNvPr id="4" name="Content Placeholder 3">
            <a:extLst>
              <a:ext uri="{FF2B5EF4-FFF2-40B4-BE49-F238E27FC236}">
                <a16:creationId xmlns:a16="http://schemas.microsoft.com/office/drawing/2014/main" id="{359DDA0B-A598-B166-4C4D-C22006A90876}"/>
              </a:ext>
            </a:extLst>
          </p:cNvPr>
          <p:cNvPicPr>
            <a:picLocks noGrp="1" noChangeAspect="1"/>
          </p:cNvPicPr>
          <p:nvPr>
            <p:ph idx="1"/>
          </p:nvPr>
        </p:nvPicPr>
        <p:blipFill>
          <a:blip r:embed="rId4"/>
          <a:stretch>
            <a:fillRect/>
          </a:stretch>
        </p:blipFill>
        <p:spPr>
          <a:xfrm>
            <a:off x="1143000" y="3015575"/>
            <a:ext cx="7467600" cy="1049236"/>
          </a:xfrm>
          <a:prstGeom prst="rect">
            <a:avLst/>
          </a:prstGeom>
        </p:spPr>
      </p:pic>
      <p:pic>
        <p:nvPicPr>
          <p:cNvPr id="5" name="Audio 4">
            <a:hlinkClick r:id="" action="ppaction://media"/>
            <a:extLst>
              <a:ext uri="{FF2B5EF4-FFF2-40B4-BE49-F238E27FC236}">
                <a16:creationId xmlns:a16="http://schemas.microsoft.com/office/drawing/2014/main" id="{16F41B24-8E5F-9627-F0FC-407C00AB310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635117899"/>
      </p:ext>
    </p:extLst>
  </p:cSld>
  <p:clrMapOvr>
    <a:masterClrMapping/>
  </p:clrMapOvr>
  <mc:AlternateContent xmlns:mc="http://schemas.openxmlformats.org/markup-compatibility/2006" xmlns:p14="http://schemas.microsoft.com/office/powerpoint/2010/main">
    <mc:Choice Requires="p14">
      <p:transition spd="slow" p14:dur="1500" advTm="76287">
        <p:random/>
      </p:transition>
    </mc:Choice>
    <mc:Fallback xmlns="">
      <p:transition spd="slow" advTm="76287">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noChangeArrowheads="1"/>
          </p:cNvSpPr>
          <p:nvPr>
            <p:ph sz="quarter" idx="13"/>
          </p:nvPr>
        </p:nvSpPr>
        <p:spPr>
          <a:xfrm>
            <a:off x="457200" y="1066801"/>
            <a:ext cx="8229600" cy="4724399"/>
          </a:xfrm>
        </p:spPr>
        <p:txBody>
          <a:bodyPr/>
          <a:lstStyle/>
          <a:p>
            <a:pPr algn="ctr" eaLnBrk="1" hangingPunct="1">
              <a:buFontTx/>
              <a:buNone/>
              <a:defRPr/>
            </a:pPr>
            <a:r>
              <a:rPr lang="en-US" dirty="0">
                <a:solidFill>
                  <a:srgbClr val="C00000"/>
                </a:solidFill>
                <a:effectDag name="">
                  <a:cont type="tree" name="">
                    <a:effect ref="fillLine"/>
                    <a:outerShdw dist="38100" dir="13500000" algn="br">
                      <a:srgbClr val="94BFFF"/>
                    </a:outerShdw>
                  </a:cont>
                  <a:cont type="tree" name="">
                    <a:effect ref="fillLine"/>
                    <a:outerShdw dist="38100" dir="2700000" algn="tl">
                      <a:srgbClr val="385E99"/>
                    </a:outerShdw>
                  </a:cont>
                  <a:effect ref="fillLine"/>
                </a:effectDag>
                <a:latin typeface="High Tower Text" panose="02040502050506030303" pitchFamily="18" charset="0"/>
              </a:rPr>
              <a:t>Oklahoma Address Confidentiality Program</a:t>
            </a:r>
          </a:p>
          <a:p>
            <a:pPr algn="ctr" eaLnBrk="1" hangingPunct="1">
              <a:buFontTx/>
              <a:buNone/>
              <a:defRPr/>
            </a:pPr>
            <a:r>
              <a:rPr lang="en-US" dirty="0">
                <a:solidFill>
                  <a:srgbClr val="C00000"/>
                </a:solidFill>
                <a:effectDag name="">
                  <a:cont type="tree" name="">
                    <a:effect ref="fillLine"/>
                    <a:outerShdw dist="38100" dir="13500000" algn="br">
                      <a:srgbClr val="94BFFF"/>
                    </a:outerShdw>
                  </a:cont>
                  <a:cont type="tree" name="">
                    <a:effect ref="fillLine"/>
                    <a:outerShdw dist="38100" dir="2700000" algn="tl">
                      <a:srgbClr val="385E99"/>
                    </a:outerShdw>
                  </a:cont>
                  <a:effect ref="fillLine"/>
                </a:effectDag>
                <a:latin typeface="High Tower Text" panose="02040502050506030303" pitchFamily="18" charset="0"/>
              </a:rPr>
              <a:t>Starla Smith</a:t>
            </a:r>
          </a:p>
          <a:p>
            <a:pPr algn="ctr" eaLnBrk="1" hangingPunct="1">
              <a:buFontTx/>
              <a:buNone/>
              <a:defRPr/>
            </a:pPr>
            <a:r>
              <a:rPr lang="en-US" dirty="0">
                <a:solidFill>
                  <a:srgbClr val="C00000"/>
                </a:solidFill>
                <a:effectDag name="">
                  <a:cont type="tree" name="">
                    <a:effect ref="fillLine"/>
                    <a:outerShdw dist="38100" dir="13500000" algn="br">
                      <a:srgbClr val="94BFFF"/>
                    </a:outerShdw>
                  </a:cont>
                  <a:cont type="tree" name="">
                    <a:effect ref="fillLine"/>
                    <a:outerShdw dist="38100" dir="2700000" algn="tl">
                      <a:srgbClr val="385E99"/>
                    </a:outerShdw>
                  </a:cont>
                  <a:effect ref="fillLine"/>
                </a:effectDag>
                <a:latin typeface="High Tower Text" panose="02040502050506030303" pitchFamily="18" charset="0"/>
              </a:rPr>
              <a:t>ACP Program Manager</a:t>
            </a:r>
          </a:p>
          <a:p>
            <a:pPr algn="ctr" eaLnBrk="1" hangingPunct="1">
              <a:buFontTx/>
              <a:buNone/>
              <a:defRPr/>
            </a:pPr>
            <a:endParaRPr lang="en-US" dirty="0">
              <a:solidFill>
                <a:srgbClr val="C00000"/>
              </a:solidFill>
              <a:effectDag name="">
                <a:cont type="tree" name="">
                  <a:effect ref="fillLine"/>
                  <a:outerShdw dist="38100" dir="13500000" algn="br">
                    <a:srgbClr val="94BFFF"/>
                  </a:outerShdw>
                </a:cont>
                <a:cont type="tree" name="">
                  <a:effect ref="fillLine"/>
                  <a:outerShdw dist="38100" dir="2700000" algn="tl">
                    <a:srgbClr val="385E99"/>
                  </a:outerShdw>
                </a:cont>
                <a:effect ref="fillLine"/>
              </a:effectDag>
              <a:latin typeface="High Tower Text" panose="02040502050506030303" pitchFamily="18" charset="0"/>
            </a:endParaRPr>
          </a:p>
          <a:p>
            <a:pPr algn="ctr" eaLnBrk="1" hangingPunct="1">
              <a:buFontTx/>
              <a:buNone/>
              <a:defRPr/>
            </a:pPr>
            <a:r>
              <a:rPr lang="en-US" dirty="0">
                <a:solidFill>
                  <a:srgbClr val="C00000"/>
                </a:solidFill>
                <a:effectDag name="">
                  <a:cont type="tree" name="">
                    <a:effect ref="fillLine"/>
                    <a:outerShdw dist="38100" dir="13500000" algn="br">
                      <a:srgbClr val="94BFFF"/>
                    </a:outerShdw>
                  </a:cont>
                  <a:cont type="tree" name="">
                    <a:effect ref="fillLine"/>
                    <a:outerShdw dist="38100" dir="2700000" algn="tl">
                      <a:srgbClr val="385E99"/>
                    </a:outerShdw>
                  </a:cont>
                  <a:effect ref="fillLine"/>
                </a:effectDag>
                <a:latin typeface="High Tower Text" panose="02040502050506030303" pitchFamily="18" charset="0"/>
              </a:rPr>
              <a:t>Oklahoma Office of Attorney General</a:t>
            </a:r>
          </a:p>
          <a:p>
            <a:pPr algn="ctr" eaLnBrk="1" hangingPunct="1">
              <a:buFontTx/>
              <a:buNone/>
              <a:defRPr/>
            </a:pPr>
            <a:r>
              <a:rPr lang="en-US" dirty="0">
                <a:solidFill>
                  <a:srgbClr val="C00000"/>
                </a:solidFill>
                <a:effectDag name="">
                  <a:cont type="tree" name="">
                    <a:effect ref="fillLine"/>
                    <a:outerShdw dist="38100" dir="13500000" algn="br">
                      <a:srgbClr val="94BFFF"/>
                    </a:outerShdw>
                  </a:cont>
                  <a:cont type="tree" name="">
                    <a:effect ref="fillLine"/>
                    <a:outerShdw dist="38100" dir="2700000" algn="tl">
                      <a:srgbClr val="385E99"/>
                    </a:outerShdw>
                  </a:cont>
                  <a:effect ref="fillLine"/>
                </a:effectDag>
                <a:latin typeface="High Tower Text" panose="02040502050506030303" pitchFamily="18" charset="0"/>
              </a:rPr>
              <a:t>PO Box 60189</a:t>
            </a:r>
          </a:p>
          <a:p>
            <a:pPr algn="ctr" eaLnBrk="1" hangingPunct="1">
              <a:buFontTx/>
              <a:buNone/>
              <a:defRPr/>
            </a:pPr>
            <a:r>
              <a:rPr lang="en-US" dirty="0">
                <a:solidFill>
                  <a:srgbClr val="C00000"/>
                </a:solidFill>
                <a:effectDag name="">
                  <a:cont type="tree" name="">
                    <a:effect ref="fillLine"/>
                    <a:outerShdw dist="38100" dir="13500000" algn="br">
                      <a:srgbClr val="94BFFF"/>
                    </a:outerShdw>
                  </a:cont>
                  <a:cont type="tree" name="">
                    <a:effect ref="fillLine"/>
                    <a:outerShdw dist="38100" dir="2700000" algn="tl">
                      <a:srgbClr val="385E99"/>
                    </a:outerShdw>
                  </a:cont>
                  <a:effect ref="fillLine"/>
                </a:effectDag>
                <a:latin typeface="High Tower Text" panose="02040502050506030303" pitchFamily="18" charset="0"/>
              </a:rPr>
              <a:t>Oklahoma City, OK 73146-0189</a:t>
            </a:r>
          </a:p>
          <a:p>
            <a:pPr algn="ctr" eaLnBrk="1" hangingPunct="1">
              <a:buFontTx/>
              <a:buNone/>
              <a:defRPr/>
            </a:pPr>
            <a:r>
              <a:rPr lang="en-US" dirty="0">
                <a:solidFill>
                  <a:srgbClr val="C00000"/>
                </a:solidFill>
                <a:effectDag name="">
                  <a:cont type="tree" name="">
                    <a:effect ref="fillLine"/>
                    <a:outerShdw dist="38100" dir="13500000" algn="br">
                      <a:srgbClr val="94BFFF"/>
                    </a:outerShdw>
                  </a:cont>
                  <a:cont type="tree" name="">
                    <a:effect ref="fillLine"/>
                    <a:outerShdw dist="38100" dir="2700000" algn="tl">
                      <a:srgbClr val="385E99"/>
                    </a:outerShdw>
                  </a:cont>
                  <a:effect ref="fillLine"/>
                </a:effectDag>
                <a:latin typeface="High Tower Text" panose="02040502050506030303" pitchFamily="18" charset="0"/>
              </a:rPr>
              <a:t>405.557-1700  |  866.227.7784</a:t>
            </a:r>
          </a:p>
          <a:p>
            <a:pPr algn="ctr" eaLnBrk="1" hangingPunct="1">
              <a:buFontTx/>
              <a:buNone/>
              <a:defRPr/>
            </a:pPr>
            <a:r>
              <a:rPr lang="en-US" dirty="0">
                <a:solidFill>
                  <a:srgbClr val="C00000"/>
                </a:solidFill>
                <a:effectDag name="">
                  <a:cont type="tree" name="">
                    <a:effect ref="fillLine"/>
                    <a:outerShdw dist="38100" dir="13500000" algn="br">
                      <a:srgbClr val="94BFFF"/>
                    </a:outerShdw>
                  </a:cont>
                  <a:cont type="tree" name="">
                    <a:effect ref="fillLine"/>
                    <a:outerShdw dist="38100" dir="2700000" algn="tl">
                      <a:srgbClr val="385E99"/>
                    </a:outerShdw>
                  </a:cont>
                  <a:effect ref="fillLine"/>
                </a:effectDag>
                <a:latin typeface="High Tower Text" panose="02040502050506030303" pitchFamily="18" charset="0"/>
              </a:rPr>
              <a:t>OAG.ACP@oag.ok.gov</a:t>
            </a:r>
          </a:p>
        </p:txBody>
      </p:sp>
      <p:sp>
        <p:nvSpPr>
          <p:cNvPr id="2" name="Title 1"/>
          <p:cNvSpPr>
            <a:spLocks noGrp="1"/>
          </p:cNvSpPr>
          <p:nvPr>
            <p:ph type="title"/>
          </p:nvPr>
        </p:nvSpPr>
        <p:spPr>
          <a:xfrm>
            <a:off x="1219200" y="304800"/>
            <a:ext cx="6554867" cy="609600"/>
          </a:xfrm>
        </p:spPr>
        <p:txBody>
          <a:bodyPr>
            <a:normAutofit fontScale="90000"/>
          </a:bodyPr>
          <a:lstStyle/>
          <a:p>
            <a:pPr algn="ctr"/>
            <a:r>
              <a:rPr lang="en-US" sz="4400" dirty="0">
                <a:solidFill>
                  <a:schemeClr val="bg2">
                    <a:lumMod val="50000"/>
                  </a:schemeClr>
                </a:solidFill>
                <a:latin typeface="Bierstadt" panose="020B0004020202020204" pitchFamily="34" charset="0"/>
              </a:rPr>
              <a:t>CONTACT INFO</a:t>
            </a:r>
          </a:p>
        </p:txBody>
      </p:sp>
      <p:sp>
        <p:nvSpPr>
          <p:cNvPr id="33796" name="Text Box 4"/>
          <p:cNvSpPr txBox="1">
            <a:spLocks noChangeArrowheads="1"/>
          </p:cNvSpPr>
          <p:nvPr/>
        </p:nvSpPr>
        <p:spPr bwMode="auto">
          <a:xfrm>
            <a:off x="838200" y="1295400"/>
            <a:ext cx="7543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endParaRPr lang="en-US"/>
          </a:p>
        </p:txBody>
      </p:sp>
      <p:pic>
        <p:nvPicPr>
          <p:cNvPr id="5" name="Audio 4">
            <a:hlinkClick r:id="" action="ppaction://media"/>
            <a:extLst>
              <a:ext uri="{FF2B5EF4-FFF2-40B4-BE49-F238E27FC236}">
                <a16:creationId xmlns:a16="http://schemas.microsoft.com/office/drawing/2014/main" id="{1B6BAC3F-A1BF-39D1-F006-A4D222DEAE2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99370">
        <p:random/>
      </p:transition>
    </mc:Choice>
    <mc:Fallback xmlns="">
      <p:transition spd="slow" advTm="9937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11748</TotalTime>
  <Words>959</Words>
  <Application>Microsoft Office PowerPoint</Application>
  <PresentationFormat>On-screen Show (4:3)</PresentationFormat>
  <Paragraphs>118</Paragraphs>
  <Slides>16</Slides>
  <Notes>1</Notes>
  <HiddenSlides>0</HiddenSlides>
  <MMClips>16</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Gallery</vt:lpstr>
      <vt:lpstr>Address Confidentiality Program</vt:lpstr>
      <vt:lpstr>NACAP ANNOUNCES SUPPORT FOR FEDERAL SAFE AT HOME ACT </vt:lpstr>
      <vt:lpstr>History &amp; Background</vt:lpstr>
      <vt:lpstr>Program Goals</vt:lpstr>
      <vt:lpstr>Intended Participants</vt:lpstr>
      <vt:lpstr>Criteria for Participation</vt:lpstr>
      <vt:lpstr>How the Program Works</vt:lpstr>
      <vt:lpstr>Program Certification</vt:lpstr>
      <vt:lpstr>NEXT STEPS FOR PARTICIPANTS</vt:lpstr>
      <vt:lpstr>Authorization Card</vt:lpstr>
      <vt:lpstr>Mail Forwarding</vt:lpstr>
      <vt:lpstr>Disclosure of Records</vt:lpstr>
      <vt:lpstr>A.C.P APPLICATION </vt:lpstr>
      <vt:lpstr>Attention application assistants ** KEY INFORMATION FIELD **   full legal names  </vt:lpstr>
      <vt:lpstr>ATTENTION APPLICATION ASSISTANTS  ** key information field** </vt:lpstr>
      <vt:lpstr>CONTACT INFO</vt:lpstr>
    </vt:vector>
  </TitlesOfParts>
  <Company>Oklahoma Attorney General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ADDRESS CONFIDENTIALITY PROGRAM</dc:title>
  <dc:creator>Starla Smith;Miguel Mojica</dc:creator>
  <cp:lastModifiedBy>Starla Smith</cp:lastModifiedBy>
  <cp:revision>76</cp:revision>
  <dcterms:created xsi:type="dcterms:W3CDTF">2009-01-08T16:57:14Z</dcterms:created>
  <dcterms:modified xsi:type="dcterms:W3CDTF">2024-08-21T20:10:20Z</dcterms:modified>
</cp:coreProperties>
</file>